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704957B-FFBC-40CD-9EE1-2CEBC234D485}"/>
              </a:ext>
            </a:extLst>
          </p:cNvPr>
          <p:cNvGrpSpPr/>
          <p:nvPr/>
        </p:nvGrpSpPr>
        <p:grpSpPr>
          <a:xfrm>
            <a:off x="4395278" y="866064"/>
            <a:ext cx="1894472" cy="2705528"/>
            <a:chOff x="4395278" y="866064"/>
            <a:chExt cx="1894472" cy="27055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3576D3E-D487-41B2-B004-9B9A501DBC5F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DEDCADA-FC64-406C-8C86-29FE4E601AB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CDB008A-7AB7-460F-B20C-27516F40A63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4143EA9-A7D3-4803-A79C-1BA1A05F250C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12" name="片側の 2 つの角を丸めた四角形 128">
                <a:extLst>
                  <a:ext uri="{FF2B5EF4-FFF2-40B4-BE49-F238E27FC236}">
                    <a16:creationId xmlns:a16="http://schemas.microsoft.com/office/drawing/2014/main" id="{76252B89-5D88-4391-A5A9-DFA44BE7DC0D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91DCEA7C-31D4-4CC2-8B60-DD2BB8ACB51C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片側の 2 つの角を丸めた四角形 144">
                <a:extLst>
                  <a:ext uri="{FF2B5EF4-FFF2-40B4-BE49-F238E27FC236}">
                    <a16:creationId xmlns:a16="http://schemas.microsoft.com/office/drawing/2014/main" id="{A28DE33B-7D42-422E-9392-4CF05833270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275284C-F08D-4F2F-B797-BACC4F0CE40A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3821970B-D7CE-47BF-9854-1FF074689864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739BBE8-276F-40BF-AD3D-519B4E2D0132}"/>
                  </a:ext>
                </a:extLst>
              </p:cNvPr>
              <p:cNvSpPr/>
              <p:nvPr/>
            </p:nvSpPr>
            <p:spPr>
              <a:xfrm rot="10800000">
                <a:off x="2496918" y="1976519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4360CB6-79D8-49F7-9A87-9C2D60AFDE23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9C6881E4-C4C3-4B3B-9EB9-D4A7D196674A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47" name="円/楕円 159">
                    <a:extLst>
                      <a:ext uri="{FF2B5EF4-FFF2-40B4-BE49-F238E27FC236}">
                        <a16:creationId xmlns:a16="http://schemas.microsoft.com/office/drawing/2014/main" id="{910EBE09-36C2-4EB5-9190-9D9A8626C0C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160">
                    <a:extLst>
                      <a:ext uri="{FF2B5EF4-FFF2-40B4-BE49-F238E27FC236}">
                        <a16:creationId xmlns:a16="http://schemas.microsoft.com/office/drawing/2014/main" id="{87BFA93C-30C5-40C7-86D0-EAFA997F8A8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E619552E-9C43-4661-BCCB-3E3B5FD1143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" name="円/楕円 157">
                    <a:extLst>
                      <a:ext uri="{FF2B5EF4-FFF2-40B4-BE49-F238E27FC236}">
                        <a16:creationId xmlns:a16="http://schemas.microsoft.com/office/drawing/2014/main" id="{62E91991-C9FC-4A08-A159-779B9126A47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158">
                    <a:extLst>
                      <a:ext uri="{FF2B5EF4-FFF2-40B4-BE49-F238E27FC236}">
                        <a16:creationId xmlns:a16="http://schemas.microsoft.com/office/drawing/2014/main" id="{9FC6EC3E-D532-4FD5-B80A-1FCBDA87F8F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" name="円/楕円 156">
                  <a:extLst>
                    <a:ext uri="{FF2B5EF4-FFF2-40B4-BE49-F238E27FC236}">
                      <a16:creationId xmlns:a16="http://schemas.microsoft.com/office/drawing/2014/main" id="{92084E75-7F2A-4D31-807F-7B6A61BE1B2B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円/楕円 27">
                <a:extLst>
                  <a:ext uri="{FF2B5EF4-FFF2-40B4-BE49-F238E27FC236}">
                    <a16:creationId xmlns:a16="http://schemas.microsoft.com/office/drawing/2014/main" id="{0442294F-7325-4B5D-BEB7-5129C35C8FDB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C7FFC894-75BD-4319-B66F-9DBCDEC247CC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4C629137-AD22-450B-B493-80FB617A8640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正方形/長方形 67">
                <a:extLst>
                  <a:ext uri="{FF2B5EF4-FFF2-40B4-BE49-F238E27FC236}">
                    <a16:creationId xmlns:a16="http://schemas.microsoft.com/office/drawing/2014/main" id="{44A55E90-41D7-4B77-9E6B-FAC4B86605E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6C0A301-0542-4B88-97A5-9B06BBABD9F1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3C8801B5-BE19-4BE8-922A-9B4E9E8A8461}"/>
                  </a:ext>
                </a:extLst>
              </p:cNvPr>
              <p:cNvSpPr/>
              <p:nvPr/>
            </p:nvSpPr>
            <p:spPr>
              <a:xfrm rot="162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716A25B8-5A07-4C83-965F-62CE4491723F}"/>
                  </a:ext>
                </a:extLst>
              </p:cNvPr>
              <p:cNvSpPr/>
              <p:nvPr/>
            </p:nvSpPr>
            <p:spPr>
              <a:xfrm rot="162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A2370938-CA00-4E39-9D43-60F7F594EBA3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35" name="二等辺三角形 34">
                  <a:extLst>
                    <a:ext uri="{FF2B5EF4-FFF2-40B4-BE49-F238E27FC236}">
                      <a16:creationId xmlns:a16="http://schemas.microsoft.com/office/drawing/2014/main" id="{80F962DA-9FB1-4BA8-A661-712378721A33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二等辺三角形 35">
                  <a:extLst>
                    <a:ext uri="{FF2B5EF4-FFF2-40B4-BE49-F238E27FC236}">
                      <a16:creationId xmlns:a16="http://schemas.microsoft.com/office/drawing/2014/main" id="{290E81E5-140D-41DD-B627-F6F274F8C22D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4842685E-F08E-49DE-BB96-6764E16109BE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38" name="円/楕円 148">
                    <a:extLst>
                      <a:ext uri="{FF2B5EF4-FFF2-40B4-BE49-F238E27FC236}">
                        <a16:creationId xmlns:a16="http://schemas.microsoft.com/office/drawing/2014/main" id="{8833DDC0-EAAA-4E16-B78E-74B9A149E55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149">
                    <a:extLst>
                      <a:ext uri="{FF2B5EF4-FFF2-40B4-BE49-F238E27FC236}">
                        <a16:creationId xmlns:a16="http://schemas.microsoft.com/office/drawing/2014/main" id="{BFA09FCC-2358-4E37-94CF-94BC65F7C18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150">
                    <a:extLst>
                      <a:ext uri="{FF2B5EF4-FFF2-40B4-BE49-F238E27FC236}">
                        <a16:creationId xmlns:a16="http://schemas.microsoft.com/office/drawing/2014/main" id="{7053040D-8086-41A9-B355-1C21F2B86714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3036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円/楕円 151">
                    <a:extLst>
                      <a:ext uri="{FF2B5EF4-FFF2-40B4-BE49-F238E27FC236}">
                        <a16:creationId xmlns:a16="http://schemas.microsoft.com/office/drawing/2014/main" id="{3570147C-9F29-42CD-AD06-D110EC9B03A1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879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30A28182-66A7-4502-AADE-DF08314F1ABF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5C62D343-02DC-44A7-827C-1A2597ABDA50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2D96F4B2-837C-4186-B975-C5070E01A531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17BA468A-2DCD-4262-B9C4-F26B04CDBC34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31" name="円/楕円 148">
                    <a:extLst>
                      <a:ext uri="{FF2B5EF4-FFF2-40B4-BE49-F238E27FC236}">
                        <a16:creationId xmlns:a16="http://schemas.microsoft.com/office/drawing/2014/main" id="{5437B2BC-56D6-4BB9-A3D9-888AE431AF1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149">
                    <a:extLst>
                      <a:ext uri="{FF2B5EF4-FFF2-40B4-BE49-F238E27FC236}">
                        <a16:creationId xmlns:a16="http://schemas.microsoft.com/office/drawing/2014/main" id="{FF43BF11-37EC-492D-B357-60B8A28D95E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150">
                    <a:extLst>
                      <a:ext uri="{FF2B5EF4-FFF2-40B4-BE49-F238E27FC236}">
                        <a16:creationId xmlns:a16="http://schemas.microsoft.com/office/drawing/2014/main" id="{62FECB0F-4A71-44DA-B71D-266AC3807D85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3036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151">
                    <a:extLst>
                      <a:ext uri="{FF2B5EF4-FFF2-40B4-BE49-F238E27FC236}">
                        <a16:creationId xmlns:a16="http://schemas.microsoft.com/office/drawing/2014/main" id="{AFA46453-1B26-4BF0-AE7C-78EB4FD1ADF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879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0B6CEC24-FE3F-4006-89FD-BE5DEDB585A8}"/>
                </a:ext>
              </a:extLst>
            </p:cNvPr>
            <p:cNvSpPr/>
            <p:nvPr/>
          </p:nvSpPr>
          <p:spPr>
            <a:xfrm>
              <a:off x="5166169" y="169058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A72EDC17-27F0-47C4-84C0-6CE54A234B00}"/>
                </a:ext>
              </a:extLst>
            </p:cNvPr>
            <p:cNvSpPr/>
            <p:nvPr/>
          </p:nvSpPr>
          <p:spPr>
            <a:xfrm>
              <a:off x="4904894" y="15356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6857EF7-01CC-42E8-9A4A-E3A47A0867F0}"/>
                </a:ext>
              </a:extLst>
            </p:cNvPr>
            <p:cNvGrpSpPr/>
            <p:nvPr/>
          </p:nvGrpSpPr>
          <p:grpSpPr>
            <a:xfrm>
              <a:off x="5028829" y="2218897"/>
              <a:ext cx="673942" cy="1352695"/>
              <a:chOff x="1876679" y="2244827"/>
              <a:chExt cx="673942" cy="135269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7082041-5CE1-4A2C-8F9B-CDBE5C8B2AD7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84BBF3F-3B13-4386-B80B-C0F891AA3379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片側の 2 つの角を丸めた四角形 92">
                <a:extLst>
                  <a:ext uri="{FF2B5EF4-FFF2-40B4-BE49-F238E27FC236}">
                    <a16:creationId xmlns:a16="http://schemas.microsoft.com/office/drawing/2014/main" id="{FE4BECE1-CA81-42DE-9BAA-AA76CD545FAA}"/>
                  </a:ext>
                </a:extLst>
              </p:cNvPr>
              <p:cNvSpPr/>
              <p:nvPr/>
            </p:nvSpPr>
            <p:spPr>
              <a:xfrm rot="9854429" flipH="1">
                <a:off x="2219086" y="274236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096781D-64F9-43B9-A15D-94C421B59A2D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E17F864-A1A8-4D35-9C54-E85C039C5BFA}"/>
              </a:ext>
            </a:extLst>
          </p:cNvPr>
          <p:cNvGrpSpPr/>
          <p:nvPr/>
        </p:nvGrpSpPr>
        <p:grpSpPr>
          <a:xfrm>
            <a:off x="1445453" y="866064"/>
            <a:ext cx="1868184" cy="2705529"/>
            <a:chOff x="1445453" y="866064"/>
            <a:chExt cx="1868184" cy="270552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78F9EF4-C894-4331-87A8-F1CEF4C2ACA1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148C6E0-4F2C-4C37-8CBF-FC3988B205C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75FF48E-A3CB-4DC7-887F-2330DAC7BBC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034ABA2-F79C-4BD0-B504-030F882BA33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33B292AC-D1B2-48D9-864A-7FE956D65E0C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5BBB6F8F-03FF-4E90-97B8-74B317CB9801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F8338C03-9CD9-4138-93D5-546CB0197AEF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96096D7-3B27-4935-AAEE-68A09123EDB7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9D5CEE0-C3BF-4C48-A22F-4D8BCE0B8421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C2B29009-AEA3-4C58-AE28-0AC721595702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B065112-2C3C-4C41-BB5A-AB6A7B98912A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5BF19AFD-284E-4EB9-B02D-1A456B21CA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9" name="円/楕円 177">
                      <a:extLst>
                        <a:ext uri="{FF2B5EF4-FFF2-40B4-BE49-F238E27FC236}">
                          <a16:creationId xmlns:a16="http://schemas.microsoft.com/office/drawing/2014/main" id="{CC41E1FD-C0DF-4735-A2AF-9C35E6B001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178">
                      <a:extLst>
                        <a:ext uri="{FF2B5EF4-FFF2-40B4-BE49-F238E27FC236}">
                          <a16:creationId xmlns:a16="http://schemas.microsoft.com/office/drawing/2014/main" id="{9B785AC9-DF71-43A0-952B-88C3A4054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251B996-0D68-4155-BA09-19C72A1DF93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" name="円/楕円 175">
                      <a:extLst>
                        <a:ext uri="{FF2B5EF4-FFF2-40B4-BE49-F238E27FC236}">
                          <a16:creationId xmlns:a16="http://schemas.microsoft.com/office/drawing/2014/main" id="{32D5DC9A-8654-4F08-B5A6-92F6F3D4BD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76">
                      <a:extLst>
                        <a:ext uri="{FF2B5EF4-FFF2-40B4-BE49-F238E27FC236}">
                          <a16:creationId xmlns:a16="http://schemas.microsoft.com/office/drawing/2014/main" id="{F3470335-1D49-4C17-A069-ECBA8E7897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円/楕円 174">
                    <a:extLst>
                      <a:ext uri="{FF2B5EF4-FFF2-40B4-BE49-F238E27FC236}">
                        <a16:creationId xmlns:a16="http://schemas.microsoft.com/office/drawing/2014/main" id="{4F610BAD-CCF6-48E8-931C-239EDDAC885E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円/楕円 127">
                  <a:extLst>
                    <a:ext uri="{FF2B5EF4-FFF2-40B4-BE49-F238E27FC236}">
                      <a16:creationId xmlns:a16="http://schemas.microsoft.com/office/drawing/2014/main" id="{30559C68-3E15-46AE-AA4A-9F2B9AEE6736}"/>
                    </a:ext>
                  </a:extLst>
                </p:cNvPr>
                <p:cNvSpPr/>
                <p:nvPr/>
              </p:nvSpPr>
              <p:spPr>
                <a:xfrm>
                  <a:off x="4221414" y="4222249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円/楕円 27">
                  <a:extLst>
                    <a:ext uri="{FF2B5EF4-FFF2-40B4-BE49-F238E27FC236}">
                      <a16:creationId xmlns:a16="http://schemas.microsoft.com/office/drawing/2014/main" id="{628E704C-3C0C-422E-BDAD-7588F5F0E262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円/楕円 27">
                  <a:extLst>
                    <a:ext uri="{FF2B5EF4-FFF2-40B4-BE49-F238E27FC236}">
                      <a16:creationId xmlns:a16="http://schemas.microsoft.com/office/drawing/2014/main" id="{59BE7CC7-24CF-492B-B90B-B3E0E6C447B1}"/>
                    </a:ext>
                  </a:extLst>
                </p:cNvPr>
                <p:cNvSpPr/>
                <p:nvPr/>
              </p:nvSpPr>
              <p:spPr>
                <a:xfrm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円/楕円 27">
                  <a:extLst>
                    <a:ext uri="{FF2B5EF4-FFF2-40B4-BE49-F238E27FC236}">
                      <a16:creationId xmlns:a16="http://schemas.microsoft.com/office/drawing/2014/main" id="{C8259945-6F89-454F-9EFC-333CA2BFC16F}"/>
                    </a:ext>
                  </a:extLst>
                </p:cNvPr>
                <p:cNvSpPr/>
                <p:nvPr/>
              </p:nvSpPr>
              <p:spPr>
                <a:xfrm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127">
                  <a:extLst>
                    <a:ext uri="{FF2B5EF4-FFF2-40B4-BE49-F238E27FC236}">
                      <a16:creationId xmlns:a16="http://schemas.microsoft.com/office/drawing/2014/main" id="{8F307DCA-CDA3-4716-877C-4D86C4178B31}"/>
                    </a:ext>
                  </a:extLst>
                </p:cNvPr>
                <p:cNvSpPr/>
                <p:nvPr/>
              </p:nvSpPr>
              <p:spPr>
                <a:xfrm>
                  <a:off x="4619592" y="4222249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正方形/長方形 67">
                  <a:extLst>
                    <a:ext uri="{FF2B5EF4-FFF2-40B4-BE49-F238E27FC236}">
                      <a16:creationId xmlns:a16="http://schemas.microsoft.com/office/drawing/2014/main" id="{A62E5E03-DC79-4984-BBB9-50E79C42C136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片側の 2 つの角を丸めた四角形 66">
                <a:extLst>
                  <a:ext uri="{FF2B5EF4-FFF2-40B4-BE49-F238E27FC236}">
                    <a16:creationId xmlns:a16="http://schemas.microsoft.com/office/drawing/2014/main" id="{B782F946-4667-44EE-977F-D8EDAC4E192B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ホームベース 73">
                <a:extLst>
                  <a:ext uri="{FF2B5EF4-FFF2-40B4-BE49-F238E27FC236}">
                    <a16:creationId xmlns:a16="http://schemas.microsoft.com/office/drawing/2014/main" id="{3A58F15B-6468-48FE-B15F-E5DB3EE5FCC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64">
                <a:extLst>
                  <a:ext uri="{FF2B5EF4-FFF2-40B4-BE49-F238E27FC236}">
                    <a16:creationId xmlns:a16="http://schemas.microsoft.com/office/drawing/2014/main" id="{AB32EAE5-7559-47D1-A6FD-221E82F2CDC6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300CD900-99C3-4298-8974-1803BD2E4F06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413497A-3EB8-4407-829E-A2EB49748DD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82">
                <a:extLst>
                  <a:ext uri="{FF2B5EF4-FFF2-40B4-BE49-F238E27FC236}">
                    <a16:creationId xmlns:a16="http://schemas.microsoft.com/office/drawing/2014/main" id="{C918432D-49C5-44F8-A24F-F27DD02CE475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83">
                <a:extLst>
                  <a:ext uri="{FF2B5EF4-FFF2-40B4-BE49-F238E27FC236}">
                    <a16:creationId xmlns:a16="http://schemas.microsoft.com/office/drawing/2014/main" id="{ABC0B3B4-F8A4-4A24-A3BE-954F1749A3F8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83">
                <a:extLst>
                  <a:ext uri="{FF2B5EF4-FFF2-40B4-BE49-F238E27FC236}">
                    <a16:creationId xmlns:a16="http://schemas.microsoft.com/office/drawing/2014/main" id="{2BDC34FF-CC65-402F-8B64-AA1D376F8661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6F58C059-8A21-4A8F-9BE4-86431A698EE2}"/>
                  </a:ext>
                </a:extLst>
              </p:cNvPr>
              <p:cNvSpPr/>
              <p:nvPr/>
            </p:nvSpPr>
            <p:spPr>
              <a:xfrm>
                <a:off x="1047316" y="121201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937F6D0E-B40D-4BEF-9CF0-3665A5AC6847}"/>
                  </a:ext>
                </a:extLst>
              </p:cNvPr>
              <p:cNvSpPr/>
              <p:nvPr/>
            </p:nvSpPr>
            <p:spPr>
              <a:xfrm>
                <a:off x="1587859" y="121201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楕円 22">
              <a:extLst>
                <a:ext uri="{FF2B5EF4-FFF2-40B4-BE49-F238E27FC236}">
                  <a16:creationId xmlns:a16="http://schemas.microsoft.com/office/drawing/2014/main" id="{35FD8C6F-180E-407C-AAAF-1C1D6EB351EF}"/>
                </a:ext>
              </a:extLst>
            </p:cNvPr>
            <p:cNvSpPr/>
            <p:nvPr/>
          </p:nvSpPr>
          <p:spPr>
            <a:xfrm>
              <a:off x="2308669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22">
              <a:extLst>
                <a:ext uri="{FF2B5EF4-FFF2-40B4-BE49-F238E27FC236}">
                  <a16:creationId xmlns:a16="http://schemas.microsoft.com/office/drawing/2014/main" id="{9519A4F4-32D0-4A9B-B1A1-E35AA60AD0A9}"/>
                </a:ext>
              </a:extLst>
            </p:cNvPr>
            <p:cNvSpPr/>
            <p:nvPr/>
          </p:nvSpPr>
          <p:spPr>
            <a:xfrm>
              <a:off x="2047394" y="129940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E0C3D4F-76C4-45A3-A4A3-572ED9C8E6C5}"/>
                </a:ext>
              </a:extLst>
            </p:cNvPr>
            <p:cNvGrpSpPr/>
            <p:nvPr/>
          </p:nvGrpSpPr>
          <p:grpSpPr>
            <a:xfrm>
              <a:off x="2134076" y="2218897"/>
              <a:ext cx="645344" cy="565059"/>
              <a:chOff x="1876679" y="2244827"/>
              <a:chExt cx="645344" cy="565059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EA17D364-3D42-405D-82F0-21F1FDE64051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44CB97F9-3AF4-403B-8D63-18D558EBD9DD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6593786B-481C-4FD0-8E82-56469E12A3AA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片側の 2 つの角を丸めた四角形 92">
              <a:extLst>
                <a:ext uri="{FF2B5EF4-FFF2-40B4-BE49-F238E27FC236}">
                  <a16:creationId xmlns:a16="http://schemas.microsoft.com/office/drawing/2014/main" id="{0A1A53FF-69B4-409C-881D-B20409D3E807}"/>
                </a:ext>
              </a:extLst>
            </p:cNvPr>
            <p:cNvSpPr/>
            <p:nvPr/>
          </p:nvSpPr>
          <p:spPr>
            <a:xfrm rot="9854429" flipH="1">
              <a:off x="2496299" y="271643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EFED54C-DBC0-4BAA-A959-997013737C0C}"/>
              </a:ext>
            </a:extLst>
          </p:cNvPr>
          <p:cNvGrpSpPr/>
          <p:nvPr/>
        </p:nvGrpSpPr>
        <p:grpSpPr>
          <a:xfrm>
            <a:off x="7326151" y="866064"/>
            <a:ext cx="1913833" cy="2705528"/>
            <a:chOff x="7326151" y="866064"/>
            <a:chExt cx="1913833" cy="2705528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EA14777-54A1-4351-8F6B-37E0EC29F20C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3720165-3FF9-4BC2-8EA7-6BF0D9DC341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60C1C73A-FF35-4A45-A744-F45859044B1C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4A6A832-80CC-4E8D-BF0A-428561C9F50A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03" name="円/楕円 351">
                <a:extLst>
                  <a:ext uri="{FF2B5EF4-FFF2-40B4-BE49-F238E27FC236}">
                    <a16:creationId xmlns:a16="http://schemas.microsoft.com/office/drawing/2014/main" id="{B1FD40A6-DAFF-46E4-8C2B-FC9A37523A48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E035B2E-1E82-4882-939C-413A56433B1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片側の 2 つの角を丸めた四角形 144">
                <a:extLst>
                  <a:ext uri="{FF2B5EF4-FFF2-40B4-BE49-F238E27FC236}">
                    <a16:creationId xmlns:a16="http://schemas.microsoft.com/office/drawing/2014/main" id="{96DAA7CE-0091-42A6-9167-A454F24EE31A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578387C-0185-4AC4-94C6-815C01B3B16C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B7CB77C-0D00-4536-ACC9-4D4C4A210742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08" name="円/楕円 351">
                  <a:extLst>
                    <a:ext uri="{FF2B5EF4-FFF2-40B4-BE49-F238E27FC236}">
                      <a16:creationId xmlns:a16="http://schemas.microsoft.com/office/drawing/2014/main" id="{29D0024E-C622-436C-8C2D-A7E458D93B0B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718A33F0-AE5C-4ECA-908E-8D89E4E85C94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DA473F96-F429-40D7-95BB-1EEA0F8DDC9A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A85EDFE0-CDBA-44DD-BB98-8EF4AC18CBC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6" name="円/楕円 370">
                        <a:extLst>
                          <a:ext uri="{FF2B5EF4-FFF2-40B4-BE49-F238E27FC236}">
                            <a16:creationId xmlns:a16="http://schemas.microsoft.com/office/drawing/2014/main" id="{72F5D36B-8F61-41FC-A3B0-20D31ACB9C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7" name="円/楕円 371">
                        <a:extLst>
                          <a:ext uri="{FF2B5EF4-FFF2-40B4-BE49-F238E27FC236}">
                            <a16:creationId xmlns:a16="http://schemas.microsoft.com/office/drawing/2014/main" id="{FD017074-47D1-4374-91B6-81A4FA8EBF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B7166448-C495-4370-85F3-F9C3DCFFA65E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4" name="円/楕円 368">
                        <a:extLst>
                          <a:ext uri="{FF2B5EF4-FFF2-40B4-BE49-F238E27FC236}">
                            <a16:creationId xmlns:a16="http://schemas.microsoft.com/office/drawing/2014/main" id="{81E67E73-50C4-429B-BD70-AE639491A1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" name="円/楕円 369">
                        <a:extLst>
                          <a:ext uri="{FF2B5EF4-FFF2-40B4-BE49-F238E27FC236}">
                            <a16:creationId xmlns:a16="http://schemas.microsoft.com/office/drawing/2014/main" id="{B1DC9396-B649-4399-9B83-4AC38F6682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367">
                      <a:extLst>
                        <a:ext uri="{FF2B5EF4-FFF2-40B4-BE49-F238E27FC236}">
                          <a16:creationId xmlns:a16="http://schemas.microsoft.com/office/drawing/2014/main" id="{0254FB71-7DC9-4648-B158-2F8022D291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円/楕円 27">
                    <a:extLst>
                      <a:ext uri="{FF2B5EF4-FFF2-40B4-BE49-F238E27FC236}">
                        <a16:creationId xmlns:a16="http://schemas.microsoft.com/office/drawing/2014/main" id="{EBBEBE14-C275-4C38-894E-88624B8913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正方形/長方形 67">
                    <a:extLst>
                      <a:ext uri="{FF2B5EF4-FFF2-40B4-BE49-F238E27FC236}">
                        <a16:creationId xmlns:a16="http://schemas.microsoft.com/office/drawing/2014/main" id="{F6357C00-5C4C-4235-B18E-505295212961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0B4240C9-03A1-4DE5-B928-0ED7828BC344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41672C77-977B-4D11-9F64-C8DA6E4212FA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円/楕円 355">
                  <a:extLst>
                    <a:ext uri="{FF2B5EF4-FFF2-40B4-BE49-F238E27FC236}">
                      <a16:creationId xmlns:a16="http://schemas.microsoft.com/office/drawing/2014/main" id="{ED6D9BA7-394A-41E3-9134-BD7DC47A2DB5}"/>
                    </a:ext>
                  </a:extLst>
                </p:cNvPr>
                <p:cNvSpPr/>
                <p:nvPr/>
              </p:nvSpPr>
              <p:spPr>
                <a:xfrm>
                  <a:off x="4208156" y="3934387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7232793D-B5BD-4E7F-A16F-52454A59D05E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55">
                  <a:extLst>
                    <a:ext uri="{FF2B5EF4-FFF2-40B4-BE49-F238E27FC236}">
                      <a16:creationId xmlns:a16="http://schemas.microsoft.com/office/drawing/2014/main" id="{B5725BD4-C0C2-4448-9611-DAAC0D9BD2CD}"/>
                    </a:ext>
                  </a:extLst>
                </p:cNvPr>
                <p:cNvSpPr/>
                <p:nvPr/>
              </p:nvSpPr>
              <p:spPr>
                <a:xfrm>
                  <a:off x="4674881" y="3934387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47AABFEA-B87D-4679-AC10-6CA50CFD342B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355">
                  <a:extLst>
                    <a:ext uri="{FF2B5EF4-FFF2-40B4-BE49-F238E27FC236}">
                      <a16:creationId xmlns:a16="http://schemas.microsoft.com/office/drawing/2014/main" id="{5370BBF4-B1E9-4A91-A756-BB007C105292}"/>
                    </a:ext>
                  </a:extLst>
                </p:cNvPr>
                <p:cNvSpPr/>
                <p:nvPr/>
              </p:nvSpPr>
              <p:spPr>
                <a:xfrm>
                  <a:off x="4235764" y="3962981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355">
                  <a:extLst>
                    <a:ext uri="{FF2B5EF4-FFF2-40B4-BE49-F238E27FC236}">
                      <a16:creationId xmlns:a16="http://schemas.microsoft.com/office/drawing/2014/main" id="{416B9029-DA14-4BE2-8CAB-5D5009F80963}"/>
                    </a:ext>
                  </a:extLst>
                </p:cNvPr>
                <p:cNvSpPr/>
                <p:nvPr/>
              </p:nvSpPr>
              <p:spPr>
                <a:xfrm>
                  <a:off x="4702489" y="3962981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" name="楕円 22">
              <a:extLst>
                <a:ext uri="{FF2B5EF4-FFF2-40B4-BE49-F238E27FC236}">
                  <a16:creationId xmlns:a16="http://schemas.microsoft.com/office/drawing/2014/main" id="{C120626A-588D-417F-9ED7-733A2A497259}"/>
                </a:ext>
              </a:extLst>
            </p:cNvPr>
            <p:cNvSpPr/>
            <p:nvPr/>
          </p:nvSpPr>
          <p:spPr>
            <a:xfrm>
              <a:off x="7977949" y="15610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22">
              <a:extLst>
                <a:ext uri="{FF2B5EF4-FFF2-40B4-BE49-F238E27FC236}">
                  <a16:creationId xmlns:a16="http://schemas.microsoft.com/office/drawing/2014/main" id="{AFF38EA3-954D-4282-96DE-FC0A93A6F983}"/>
                </a:ext>
              </a:extLst>
            </p:cNvPr>
            <p:cNvSpPr/>
            <p:nvPr/>
          </p:nvSpPr>
          <p:spPr>
            <a:xfrm>
              <a:off x="7716674" y="140608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A8F830F-0EF6-486E-9C8B-0F8AB1C736E1}"/>
                </a:ext>
              </a:extLst>
            </p:cNvPr>
            <p:cNvGrpSpPr/>
            <p:nvPr/>
          </p:nvGrpSpPr>
          <p:grpSpPr>
            <a:xfrm>
              <a:off x="8017291" y="2218897"/>
              <a:ext cx="645344" cy="565059"/>
              <a:chOff x="1876679" y="2244827"/>
              <a:chExt cx="645344" cy="56505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4D4505B-F22B-4607-884F-BEED902151E6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65A7AB1-492F-476F-B680-01DFFEF84A2C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D0D4C0D-E0FB-4048-B311-B00B101E3ACC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9" name="片側の 2 つの角を丸めた四角形 92">
              <a:extLst>
                <a:ext uri="{FF2B5EF4-FFF2-40B4-BE49-F238E27FC236}">
                  <a16:creationId xmlns:a16="http://schemas.microsoft.com/office/drawing/2014/main" id="{1AB2A038-2958-4E5A-AA5A-1EED7979B3C4}"/>
                </a:ext>
              </a:extLst>
            </p:cNvPr>
            <p:cNvSpPr/>
            <p:nvPr/>
          </p:nvSpPr>
          <p:spPr>
            <a:xfrm rot="9854429" flipH="1">
              <a:off x="8390352" y="2716437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47537A96-D6FB-447B-B81A-9637F0F9F58C}"/>
              </a:ext>
            </a:extLst>
          </p:cNvPr>
          <p:cNvGrpSpPr/>
          <p:nvPr/>
        </p:nvGrpSpPr>
        <p:grpSpPr>
          <a:xfrm>
            <a:off x="7315016" y="3773166"/>
            <a:ext cx="1924968" cy="2722781"/>
            <a:chOff x="7315016" y="3773166"/>
            <a:chExt cx="1924968" cy="2722781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8D5C31BA-42DE-4A05-A2E2-F1E41938CA3F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37E31ED-344E-4781-892C-D2A5AFDE14A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1797272E-8E9E-4E6A-8EA7-B0FBF5696C9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79F9149-C8C1-4853-88F8-D54DCE61472B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0FDE9D8-545E-4C38-8F54-4796C57AAFB3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片側の 2 つの角を丸めた四角形 144">
                <a:extLst>
                  <a:ext uri="{FF2B5EF4-FFF2-40B4-BE49-F238E27FC236}">
                    <a16:creationId xmlns:a16="http://schemas.microsoft.com/office/drawing/2014/main" id="{20FCFBDE-32EE-4C5E-A9BE-6483238BF050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4562417-1E8D-40C9-9C4D-4FBEF705C3C6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22D0630-10E3-435D-8DFA-308680403B54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45" name="雲 391">
                  <a:extLst>
                    <a:ext uri="{FF2B5EF4-FFF2-40B4-BE49-F238E27FC236}">
                      <a16:creationId xmlns:a16="http://schemas.microsoft.com/office/drawing/2014/main" id="{6D152579-3C5D-498A-B1AF-E5CD360A0638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0373FC11-7E46-4464-84F3-1C187BB5CD74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8E1DED81-2A25-4055-B2AA-E904B79509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0" name="円/楕円 256">
                      <a:extLst>
                        <a:ext uri="{FF2B5EF4-FFF2-40B4-BE49-F238E27FC236}">
                          <a16:creationId xmlns:a16="http://schemas.microsoft.com/office/drawing/2014/main" id="{941F351F-FFF4-463E-B7D7-1993440D04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57">
                      <a:extLst>
                        <a:ext uri="{FF2B5EF4-FFF2-40B4-BE49-F238E27FC236}">
                          <a16:creationId xmlns:a16="http://schemas.microsoft.com/office/drawing/2014/main" id="{C9102D5A-B6DD-46DF-8394-CA9688301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81568684-F911-4D60-96B2-C1244DD418B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8" name="円/楕円 254">
                      <a:extLst>
                        <a:ext uri="{FF2B5EF4-FFF2-40B4-BE49-F238E27FC236}">
                          <a16:creationId xmlns:a16="http://schemas.microsoft.com/office/drawing/2014/main" id="{33130302-6586-4A59-BD42-BDCF4A7E85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円/楕円 255">
                      <a:extLst>
                        <a:ext uri="{FF2B5EF4-FFF2-40B4-BE49-F238E27FC236}">
                          <a16:creationId xmlns:a16="http://schemas.microsoft.com/office/drawing/2014/main" id="{B1236891-3D52-4D4E-9A2D-805C5A68E1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7" name="円/楕円 253">
                    <a:extLst>
                      <a:ext uri="{FF2B5EF4-FFF2-40B4-BE49-F238E27FC236}">
                        <a16:creationId xmlns:a16="http://schemas.microsoft.com/office/drawing/2014/main" id="{EE56EC6D-5897-4666-8648-742786B2DD9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127">
                  <a:extLst>
                    <a:ext uri="{FF2B5EF4-FFF2-40B4-BE49-F238E27FC236}">
                      <a16:creationId xmlns:a16="http://schemas.microsoft.com/office/drawing/2014/main" id="{1E15B7F9-0999-4FA1-B73C-C3543307A6AD}"/>
                    </a:ext>
                  </a:extLst>
                </p:cNvPr>
                <p:cNvSpPr/>
                <p:nvPr/>
              </p:nvSpPr>
              <p:spPr>
                <a:xfrm>
                  <a:off x="5333569" y="4212166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7">
                  <a:extLst>
                    <a:ext uri="{FF2B5EF4-FFF2-40B4-BE49-F238E27FC236}">
                      <a16:creationId xmlns:a16="http://schemas.microsoft.com/office/drawing/2014/main" id="{DF75FCD9-EC6D-4526-A96A-ABADB43BD443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27">
                  <a:extLst>
                    <a:ext uri="{FF2B5EF4-FFF2-40B4-BE49-F238E27FC236}">
                      <a16:creationId xmlns:a16="http://schemas.microsoft.com/office/drawing/2014/main" id="{5814276A-2803-4FAE-9F49-956C70561CF4}"/>
                    </a:ext>
                  </a:extLst>
                </p:cNvPr>
                <p:cNvSpPr/>
                <p:nvPr/>
              </p:nvSpPr>
              <p:spPr>
                <a:xfrm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円/楕円 27">
                  <a:extLst>
                    <a:ext uri="{FF2B5EF4-FFF2-40B4-BE49-F238E27FC236}">
                      <a16:creationId xmlns:a16="http://schemas.microsoft.com/office/drawing/2014/main" id="{0064E38E-DAC1-4871-B9CB-355E9E04A7B5}"/>
                    </a:ext>
                  </a:extLst>
                </p:cNvPr>
                <p:cNvSpPr/>
                <p:nvPr/>
              </p:nvSpPr>
              <p:spPr>
                <a:xfrm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127">
                  <a:extLst>
                    <a:ext uri="{FF2B5EF4-FFF2-40B4-BE49-F238E27FC236}">
                      <a16:creationId xmlns:a16="http://schemas.microsoft.com/office/drawing/2014/main" id="{6C43B540-B439-4346-B574-183883649968}"/>
                    </a:ext>
                  </a:extLst>
                </p:cNvPr>
                <p:cNvSpPr/>
                <p:nvPr/>
              </p:nvSpPr>
              <p:spPr>
                <a:xfrm>
                  <a:off x="5725309" y="4212166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47">
                  <a:extLst>
                    <a:ext uri="{FF2B5EF4-FFF2-40B4-BE49-F238E27FC236}">
                      <a16:creationId xmlns:a16="http://schemas.microsoft.com/office/drawing/2014/main" id="{8A92B496-BBA1-4441-9496-64AF68072011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9BF1CA47-506F-456D-B1B0-2317563C1965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7364E84C-4E71-4EA8-8AB0-BAD9C6C0F4B3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1935CCF5-9F82-4D39-A146-5AE921DDA579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" name="楕円 22">
              <a:extLst>
                <a:ext uri="{FF2B5EF4-FFF2-40B4-BE49-F238E27FC236}">
                  <a16:creationId xmlns:a16="http://schemas.microsoft.com/office/drawing/2014/main" id="{DE77EF2D-4928-4848-9646-41CBB33D018F}"/>
                </a:ext>
              </a:extLst>
            </p:cNvPr>
            <p:cNvSpPr/>
            <p:nvPr/>
          </p:nvSpPr>
          <p:spPr>
            <a:xfrm>
              <a:off x="8137969" y="43728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22">
              <a:extLst>
                <a:ext uri="{FF2B5EF4-FFF2-40B4-BE49-F238E27FC236}">
                  <a16:creationId xmlns:a16="http://schemas.microsoft.com/office/drawing/2014/main" id="{7F5ABDAC-2D85-42C4-8DEE-4E4E9A5FB304}"/>
                </a:ext>
              </a:extLst>
            </p:cNvPr>
            <p:cNvSpPr/>
            <p:nvPr/>
          </p:nvSpPr>
          <p:spPr>
            <a:xfrm>
              <a:off x="7876694" y="421786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38FBDC6-36CA-4E99-A74F-E8B9762145B1}"/>
                </a:ext>
              </a:extLst>
            </p:cNvPr>
            <p:cNvGrpSpPr/>
            <p:nvPr/>
          </p:nvGrpSpPr>
          <p:grpSpPr>
            <a:xfrm>
              <a:off x="8017291" y="5143252"/>
              <a:ext cx="645344" cy="565059"/>
              <a:chOff x="1876679" y="2244827"/>
              <a:chExt cx="645344" cy="565059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208E979-6D6B-41EB-BEED-9EDA8B5C46F1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9F9FC1C-84CD-405A-9F00-DEFC3020A32A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B28AB744-3527-41CE-8B47-440A27BD4B79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6" name="片側の 2 つの角を丸めた四角形 92">
              <a:extLst>
                <a:ext uri="{FF2B5EF4-FFF2-40B4-BE49-F238E27FC236}">
                  <a16:creationId xmlns:a16="http://schemas.microsoft.com/office/drawing/2014/main" id="{5FE4C685-4766-439F-BDA4-FF0B5591F02B}"/>
                </a:ext>
              </a:extLst>
            </p:cNvPr>
            <p:cNvSpPr/>
            <p:nvPr/>
          </p:nvSpPr>
          <p:spPr>
            <a:xfrm rot="9854429" flipH="1">
              <a:off x="8388683" y="5640792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EC7DE087-FDFE-48B5-8A90-48E14C513ADE}"/>
              </a:ext>
            </a:extLst>
          </p:cNvPr>
          <p:cNvGrpSpPr/>
          <p:nvPr/>
        </p:nvGrpSpPr>
        <p:grpSpPr>
          <a:xfrm>
            <a:off x="4349584" y="3773166"/>
            <a:ext cx="1940166" cy="2722139"/>
            <a:chOff x="4349584" y="3773166"/>
            <a:chExt cx="1940166" cy="2722139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5BA41446-67BF-43AF-AD34-45A43506F6BA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579A44E-6E48-44EF-9CA3-B730220E76D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FBA34C5E-B43D-4C73-8062-A1E634156FC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85F97FD-FECC-436C-BAF9-05959C43FDE6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8361386-A7BE-46C0-8080-BF3C2B5EED8C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534EA2EB-5C44-4426-888E-C039F47315D8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1B638614-13BA-4E83-81F8-457BC4582F7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6B0B0E60-181A-400E-B60A-2FDEA0FB54D9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08814206-B5AD-4F06-9B8C-183D85E60FB5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8" name="円/楕円 125">
                  <a:extLst>
                    <a:ext uri="{FF2B5EF4-FFF2-40B4-BE49-F238E27FC236}">
                      <a16:creationId xmlns:a16="http://schemas.microsoft.com/office/drawing/2014/main" id="{7DF63160-8869-41CE-8243-10F6CCE2BF65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円/楕円 126">
                  <a:extLst>
                    <a:ext uri="{FF2B5EF4-FFF2-40B4-BE49-F238E27FC236}">
                      <a16:creationId xmlns:a16="http://schemas.microsoft.com/office/drawing/2014/main" id="{20AF3EB1-9EF3-4FD8-A303-78B16A81FB7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21C5509C-6954-4C80-ABDC-DC9AEB7FD9A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6" name="円/楕円 123">
                  <a:extLst>
                    <a:ext uri="{FF2B5EF4-FFF2-40B4-BE49-F238E27FC236}">
                      <a16:creationId xmlns:a16="http://schemas.microsoft.com/office/drawing/2014/main" id="{D3DEAC67-003A-4FA2-80B9-E664EA78254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円/楕円 124">
                  <a:extLst>
                    <a:ext uri="{FF2B5EF4-FFF2-40B4-BE49-F238E27FC236}">
                      <a16:creationId xmlns:a16="http://schemas.microsoft.com/office/drawing/2014/main" id="{9F02D864-9C48-4CE7-B2E6-DB3C947C6FCB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円/楕円 122">
                <a:extLst>
                  <a:ext uri="{FF2B5EF4-FFF2-40B4-BE49-F238E27FC236}">
                    <a16:creationId xmlns:a16="http://schemas.microsoft.com/office/drawing/2014/main" id="{D5EFDA63-E777-4010-98AB-B03BEE2A99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27">
                <a:extLst>
                  <a:ext uri="{FF2B5EF4-FFF2-40B4-BE49-F238E27FC236}">
                    <a16:creationId xmlns:a16="http://schemas.microsoft.com/office/drawing/2014/main" id="{47327E02-01BE-4324-B582-8F9BC24AC282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04A85305-6C66-4BD6-8C79-DE552FD810D8}"/>
                  </a:ext>
                </a:extLst>
              </p:cNvPr>
              <p:cNvSpPr/>
              <p:nvPr/>
            </p:nvSpPr>
            <p:spPr>
              <a:xfrm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27">
                <a:extLst>
                  <a:ext uri="{FF2B5EF4-FFF2-40B4-BE49-F238E27FC236}">
                    <a16:creationId xmlns:a16="http://schemas.microsoft.com/office/drawing/2014/main" id="{79FEF20B-2AB8-4AC4-849C-CE1477280C3D}"/>
                  </a:ext>
                </a:extLst>
              </p:cNvPr>
              <p:cNvSpPr/>
              <p:nvPr/>
            </p:nvSpPr>
            <p:spPr>
              <a:xfrm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27">
                <a:extLst>
                  <a:ext uri="{FF2B5EF4-FFF2-40B4-BE49-F238E27FC236}">
                    <a16:creationId xmlns:a16="http://schemas.microsoft.com/office/drawing/2014/main" id="{0EFB6722-D943-4FEA-A861-8BACD2688A4A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27">
                <a:extLst>
                  <a:ext uri="{FF2B5EF4-FFF2-40B4-BE49-F238E27FC236}">
                    <a16:creationId xmlns:a16="http://schemas.microsoft.com/office/drawing/2014/main" id="{984698CE-67D6-414A-A4DF-E5262B9E6216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1A839B4-3E23-4AB4-8FFD-E23F26963EBE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04" name="円/楕円 27">
                  <a:extLst>
                    <a:ext uri="{FF2B5EF4-FFF2-40B4-BE49-F238E27FC236}">
                      <a16:creationId xmlns:a16="http://schemas.microsoft.com/office/drawing/2014/main" id="{1EEA50A9-6948-49BF-95EE-E93FC864C04D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27">
                  <a:extLst>
                    <a:ext uri="{FF2B5EF4-FFF2-40B4-BE49-F238E27FC236}">
                      <a16:creationId xmlns:a16="http://schemas.microsoft.com/office/drawing/2014/main" id="{5F0907AB-8294-46EC-97BA-4EBAC21A059E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F25B41AB-A907-41FF-9F84-D69DC409FB5B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02" name="円/楕円 27">
                  <a:extLst>
                    <a:ext uri="{FF2B5EF4-FFF2-40B4-BE49-F238E27FC236}">
                      <a16:creationId xmlns:a16="http://schemas.microsoft.com/office/drawing/2014/main" id="{019D3D9F-62C8-4C52-97F5-B093F005EDA4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27">
                  <a:extLst>
                    <a:ext uri="{FF2B5EF4-FFF2-40B4-BE49-F238E27FC236}">
                      <a16:creationId xmlns:a16="http://schemas.microsoft.com/office/drawing/2014/main" id="{2AB62AF7-582A-44D2-B555-257EE0143B2E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" name="円/楕円 64">
                <a:extLst>
                  <a:ext uri="{FF2B5EF4-FFF2-40B4-BE49-F238E27FC236}">
                    <a16:creationId xmlns:a16="http://schemas.microsoft.com/office/drawing/2014/main" id="{5A2373AE-6E73-4DEC-80C7-69097F4FD46E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4004EE8-4ECF-4367-BAB3-14EE65A2319E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74E4CF8F-1F4C-424A-BAA5-DF14062F8D82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11E715AA-2A1D-4AE0-A963-710D926578E3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E2B33F2-964A-4FDA-8E88-49C506824A79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F9341A6B-626C-4850-B54F-10B26F4804B3}"/>
                  </a:ext>
                </a:extLst>
              </p:cNvPr>
              <p:cNvGrpSpPr/>
              <p:nvPr/>
            </p:nvGrpSpPr>
            <p:grpSpPr>
              <a:xfrm>
                <a:off x="2596210" y="4525396"/>
                <a:ext cx="587319" cy="130301"/>
                <a:chOff x="2596210" y="4525396"/>
                <a:chExt cx="587319" cy="130301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939F5545-E0E8-4F6A-B297-36945C20A27A}"/>
                    </a:ext>
                  </a:extLst>
                </p:cNvPr>
                <p:cNvGrpSpPr/>
                <p:nvPr/>
              </p:nvGrpSpPr>
              <p:grpSpPr>
                <a:xfrm>
                  <a:off x="2596210" y="4525396"/>
                  <a:ext cx="152578" cy="130292"/>
                  <a:chOff x="2896919" y="3638062"/>
                  <a:chExt cx="138000" cy="203102"/>
                </a:xfrm>
              </p:grpSpPr>
              <p:sp>
                <p:nvSpPr>
                  <p:cNvPr id="199" name="円/楕円 333">
                    <a:extLst>
                      <a:ext uri="{FF2B5EF4-FFF2-40B4-BE49-F238E27FC236}">
                        <a16:creationId xmlns:a16="http://schemas.microsoft.com/office/drawing/2014/main" id="{08B87C2B-DF92-4EC5-A72B-6CEF9ED99E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38062"/>
                    <a:ext cx="138000" cy="1793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334">
                    <a:extLst>
                      <a:ext uri="{FF2B5EF4-FFF2-40B4-BE49-F238E27FC236}">
                        <a16:creationId xmlns:a16="http://schemas.microsoft.com/office/drawing/2014/main" id="{354F6882-671E-434E-A85D-88592CCFD41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75642"/>
                    <a:ext cx="138000" cy="1655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" name="円/楕円 335">
                    <a:extLst>
                      <a:ext uri="{FF2B5EF4-FFF2-40B4-BE49-F238E27FC236}">
                        <a16:creationId xmlns:a16="http://schemas.microsoft.com/office/drawing/2014/main" id="{77EB8F4D-9622-46C8-89E8-C6D75A9E54EE}"/>
                      </a:ext>
                    </a:extLst>
                  </p:cNvPr>
                  <p:cNvSpPr/>
                  <p:nvPr/>
                </p:nvSpPr>
                <p:spPr>
                  <a:xfrm>
                    <a:off x="2924622" y="3664983"/>
                    <a:ext cx="82597" cy="15242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B977BC1F-4717-457B-9A74-7D05AB6BD3A0}"/>
                    </a:ext>
                  </a:extLst>
                </p:cNvPr>
                <p:cNvGrpSpPr/>
                <p:nvPr/>
              </p:nvGrpSpPr>
              <p:grpSpPr>
                <a:xfrm>
                  <a:off x="3030951" y="4525410"/>
                  <a:ext cx="152578" cy="130287"/>
                  <a:chOff x="2896919" y="3638061"/>
                  <a:chExt cx="138000" cy="203093"/>
                </a:xfrm>
              </p:grpSpPr>
              <p:sp>
                <p:nvSpPr>
                  <p:cNvPr id="196" name="円/楕円 333">
                    <a:extLst>
                      <a:ext uri="{FF2B5EF4-FFF2-40B4-BE49-F238E27FC236}">
                        <a16:creationId xmlns:a16="http://schemas.microsoft.com/office/drawing/2014/main" id="{D5902771-2188-4C9C-96C5-A89D7EA754C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38061"/>
                    <a:ext cx="138000" cy="1793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334">
                    <a:extLst>
                      <a:ext uri="{FF2B5EF4-FFF2-40B4-BE49-F238E27FC236}">
                        <a16:creationId xmlns:a16="http://schemas.microsoft.com/office/drawing/2014/main" id="{EBE7A77F-28CE-4A5E-98C0-15BAD5A8364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75633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335">
                    <a:extLst>
                      <a:ext uri="{FF2B5EF4-FFF2-40B4-BE49-F238E27FC236}">
                        <a16:creationId xmlns:a16="http://schemas.microsoft.com/office/drawing/2014/main" id="{DB791FD0-86E8-499E-B5BD-E5D33ACB7143}"/>
                      </a:ext>
                    </a:extLst>
                  </p:cNvPr>
                  <p:cNvSpPr/>
                  <p:nvPr/>
                </p:nvSpPr>
                <p:spPr>
                  <a:xfrm>
                    <a:off x="2924622" y="3664977"/>
                    <a:ext cx="82597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67" name="楕円 22">
              <a:extLst>
                <a:ext uri="{FF2B5EF4-FFF2-40B4-BE49-F238E27FC236}">
                  <a16:creationId xmlns:a16="http://schemas.microsoft.com/office/drawing/2014/main" id="{0977F842-EB10-445A-8DD7-B870BC5D03FF}"/>
                </a:ext>
              </a:extLst>
            </p:cNvPr>
            <p:cNvSpPr/>
            <p:nvPr/>
          </p:nvSpPr>
          <p:spPr>
            <a:xfrm>
              <a:off x="5173789" y="44566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2">
              <a:extLst>
                <a:ext uri="{FF2B5EF4-FFF2-40B4-BE49-F238E27FC236}">
                  <a16:creationId xmlns:a16="http://schemas.microsoft.com/office/drawing/2014/main" id="{1EA0DEF1-3D32-4A99-B02D-C31F618E8922}"/>
                </a:ext>
              </a:extLst>
            </p:cNvPr>
            <p:cNvSpPr/>
            <p:nvPr/>
          </p:nvSpPr>
          <p:spPr>
            <a:xfrm>
              <a:off x="4912514" y="430168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E5C756AD-A915-45CA-867C-32FEF4AB866A}"/>
                </a:ext>
              </a:extLst>
            </p:cNvPr>
            <p:cNvGrpSpPr/>
            <p:nvPr/>
          </p:nvGrpSpPr>
          <p:grpSpPr>
            <a:xfrm>
              <a:off x="5041203" y="5143252"/>
              <a:ext cx="645344" cy="565059"/>
              <a:chOff x="1876679" y="2244827"/>
              <a:chExt cx="645344" cy="565059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423C677-0246-4F65-8081-716796CC89B3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3A7C2FA7-AEBB-451A-ACC9-B637F71DD6C3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F93B38A-2938-491F-8B91-2EF5DCB4892C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0" name="片側の 2 つの角を丸めた四角形 92">
              <a:extLst>
                <a:ext uri="{FF2B5EF4-FFF2-40B4-BE49-F238E27FC236}">
                  <a16:creationId xmlns:a16="http://schemas.microsoft.com/office/drawing/2014/main" id="{82D3BBEB-7AE9-49D7-85F1-7364AAF13AD3}"/>
                </a:ext>
              </a:extLst>
            </p:cNvPr>
            <p:cNvSpPr/>
            <p:nvPr/>
          </p:nvSpPr>
          <p:spPr>
            <a:xfrm rot="9854429" flipH="1">
              <a:off x="5409020" y="5614959"/>
              <a:ext cx="339762" cy="880346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62" h="880346">
                  <a:moveTo>
                    <a:pt x="165768" y="0"/>
                  </a:moveTo>
                  <a:lnTo>
                    <a:pt x="165768" y="0"/>
                  </a:lnTo>
                  <a:cubicBezTo>
                    <a:pt x="257319" y="0"/>
                    <a:pt x="309668" y="29040"/>
                    <a:pt x="331536" y="165768"/>
                  </a:cubicBezTo>
                  <a:cubicBezTo>
                    <a:pt x="353404" y="302497"/>
                    <a:pt x="328159" y="782370"/>
                    <a:pt x="296976" y="820371"/>
                  </a:cubicBezTo>
                  <a:cubicBezTo>
                    <a:pt x="265793" y="858372"/>
                    <a:pt x="92450" y="932339"/>
                    <a:pt x="42954" y="823239"/>
                  </a:cubicBezTo>
                  <a:cubicBezTo>
                    <a:pt x="-6542" y="714139"/>
                    <a:pt x="6913" y="382066"/>
                    <a:pt x="0" y="165768"/>
                  </a:cubicBezTo>
                  <a:cubicBezTo>
                    <a:pt x="0" y="74217"/>
                    <a:pt x="74217" y="0"/>
                    <a:pt x="16576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6C134270-21B1-414C-9E1D-716FBCFB41ED}"/>
              </a:ext>
            </a:extLst>
          </p:cNvPr>
          <p:cNvGrpSpPr/>
          <p:nvPr/>
        </p:nvGrpSpPr>
        <p:grpSpPr>
          <a:xfrm>
            <a:off x="1389378" y="3773166"/>
            <a:ext cx="1924259" cy="2722781"/>
            <a:chOff x="1389378" y="3773166"/>
            <a:chExt cx="1924259" cy="2722781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29ECC1BF-0DB8-4251-BED0-6A308D6090DB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A9B89456-4658-496B-944B-271E0426475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6DEC6725-4A6C-4BFA-B370-D1F4C5A1894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73920EC3-EB9E-4927-9491-BCF1F9D4F23D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B0CDFEC-67D6-4DA0-8F6C-2DB9752065FE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BEB04A1-5599-4E42-98CF-98884F113787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B4A82D5-B919-4341-9912-F2EA099C2DE4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9D7BCC03-71C7-4ED7-8317-1792BB392E44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28" name="円/楕円 473">
                  <a:extLst>
                    <a:ext uri="{FF2B5EF4-FFF2-40B4-BE49-F238E27FC236}">
                      <a16:creationId xmlns:a16="http://schemas.microsoft.com/office/drawing/2014/main" id="{755A549F-EC62-42FD-8D16-D40CCE6CDE0C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7BC019B2-4B5A-4B08-8C1F-5E77FC2A46C5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AC357D06-4E18-450A-9F91-66BF79F79D0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9" name="円/楕円 125">
                      <a:extLst>
                        <a:ext uri="{FF2B5EF4-FFF2-40B4-BE49-F238E27FC236}">
                          <a16:creationId xmlns:a16="http://schemas.microsoft.com/office/drawing/2014/main" id="{3E7A9F4A-EA1E-49D2-8225-B6A48743BE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0" name="円/楕円 126">
                      <a:extLst>
                        <a:ext uri="{FF2B5EF4-FFF2-40B4-BE49-F238E27FC236}">
                          <a16:creationId xmlns:a16="http://schemas.microsoft.com/office/drawing/2014/main" id="{3F1CFF67-2145-4BF6-81B8-E20CAC81A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A86EA5C5-4EBB-4E5E-8A58-390FA107A0D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7" name="円/楕円 123">
                      <a:extLst>
                        <a:ext uri="{FF2B5EF4-FFF2-40B4-BE49-F238E27FC236}">
                          <a16:creationId xmlns:a16="http://schemas.microsoft.com/office/drawing/2014/main" id="{658DCEE1-E92D-4CF7-8D03-E07A734EAE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8" name="円/楕円 124">
                      <a:extLst>
                        <a:ext uri="{FF2B5EF4-FFF2-40B4-BE49-F238E27FC236}">
                          <a16:creationId xmlns:a16="http://schemas.microsoft.com/office/drawing/2014/main" id="{5CCFA8F3-FF71-4D05-9DFB-0C9A8E76FC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122">
                    <a:extLst>
                      <a:ext uri="{FF2B5EF4-FFF2-40B4-BE49-F238E27FC236}">
                        <a16:creationId xmlns:a16="http://schemas.microsoft.com/office/drawing/2014/main" id="{07FA9B26-47A0-4C96-85CE-16A5E657193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3316C79B-ECFA-4B2C-938F-EEE7B3B4BC8F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EC7BB693-057A-4239-BD3E-446A2FF0B9FB}"/>
                    </a:ext>
                  </a:extLst>
                </p:cNvPr>
                <p:cNvSpPr/>
                <p:nvPr/>
              </p:nvSpPr>
              <p:spPr>
                <a:xfrm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4CD9214D-600C-4BEC-9D64-33AC59BEE38A}"/>
                    </a:ext>
                  </a:extLst>
                </p:cNvPr>
                <p:cNvSpPr/>
                <p:nvPr/>
              </p:nvSpPr>
              <p:spPr>
                <a:xfrm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円/楕円 27">
                  <a:extLst>
                    <a:ext uri="{FF2B5EF4-FFF2-40B4-BE49-F238E27FC236}">
                      <a16:creationId xmlns:a16="http://schemas.microsoft.com/office/drawing/2014/main" id="{8D78B008-7B36-416B-A129-F119782E809B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円/楕円 27">
                  <a:extLst>
                    <a:ext uri="{FF2B5EF4-FFF2-40B4-BE49-F238E27FC236}">
                      <a16:creationId xmlns:a16="http://schemas.microsoft.com/office/drawing/2014/main" id="{A2D46872-C495-4128-A921-EE965863AF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28D05979-8E49-48D5-B71E-C843EE318D75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43890DE4-9B28-466A-9332-F2DBDE094FFE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27">
                    <a:extLst>
                      <a:ext uri="{FF2B5EF4-FFF2-40B4-BE49-F238E27FC236}">
                        <a16:creationId xmlns:a16="http://schemas.microsoft.com/office/drawing/2014/main" id="{E25242F4-1141-47FB-B7D8-B16E7E5B26AB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6" name="円/楕円 112">
                  <a:extLst>
                    <a:ext uri="{FF2B5EF4-FFF2-40B4-BE49-F238E27FC236}">
                      <a16:creationId xmlns:a16="http://schemas.microsoft.com/office/drawing/2014/main" id="{781C716C-BF45-4FF2-A0D4-219C5754EB23}"/>
                    </a:ext>
                  </a:extLst>
                </p:cNvPr>
                <p:cNvSpPr/>
                <p:nvPr/>
              </p:nvSpPr>
              <p:spPr>
                <a:xfrm>
                  <a:off x="1147049" y="428012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C0F72932-0223-4530-8AC5-157076FA9970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0" name="円/楕円 27">
                    <a:extLst>
                      <a:ext uri="{FF2B5EF4-FFF2-40B4-BE49-F238E27FC236}">
                        <a16:creationId xmlns:a16="http://schemas.microsoft.com/office/drawing/2014/main" id="{93FA6113-5B3C-42C3-BFC4-2C1F82422770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D742BCE0-C2EC-45ED-8FF9-19EB80388AB4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8" name="円/楕円 114">
                  <a:extLst>
                    <a:ext uri="{FF2B5EF4-FFF2-40B4-BE49-F238E27FC236}">
                      <a16:creationId xmlns:a16="http://schemas.microsoft.com/office/drawing/2014/main" id="{ABFFBF59-3152-45D2-ACEC-5B29E84C1BF2}"/>
                    </a:ext>
                  </a:extLst>
                </p:cNvPr>
                <p:cNvSpPr/>
                <p:nvPr/>
              </p:nvSpPr>
              <p:spPr>
                <a:xfrm>
                  <a:off x="1470899" y="428012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64">
                  <a:extLst>
                    <a:ext uri="{FF2B5EF4-FFF2-40B4-BE49-F238E27FC236}">
                      <a16:creationId xmlns:a16="http://schemas.microsoft.com/office/drawing/2014/main" id="{6BAE17A4-D349-4838-B372-535823B32422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B6857A1-A501-40DE-BBB2-BCB6FE2636D4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4B975DBF-7102-4166-A283-8971E1EF1027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5" name="楕円 22">
              <a:extLst>
                <a:ext uri="{FF2B5EF4-FFF2-40B4-BE49-F238E27FC236}">
                  <a16:creationId xmlns:a16="http://schemas.microsoft.com/office/drawing/2014/main" id="{D731AD61-D2E6-41C4-8F62-ABFA404F6C7C}"/>
                </a:ext>
              </a:extLst>
            </p:cNvPr>
            <p:cNvSpPr/>
            <p:nvPr/>
          </p:nvSpPr>
          <p:spPr>
            <a:xfrm>
              <a:off x="2285809" y="44109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6047EF61-1861-46E8-87A6-009FA7A848F9}"/>
                </a:ext>
              </a:extLst>
            </p:cNvPr>
            <p:cNvSpPr/>
            <p:nvPr/>
          </p:nvSpPr>
          <p:spPr>
            <a:xfrm>
              <a:off x="2024534" y="425596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720E96E5-07EE-4872-8BB6-30EB28D76140}"/>
                </a:ext>
              </a:extLst>
            </p:cNvPr>
            <p:cNvGrpSpPr/>
            <p:nvPr/>
          </p:nvGrpSpPr>
          <p:grpSpPr>
            <a:xfrm>
              <a:off x="2124491" y="5143252"/>
              <a:ext cx="645344" cy="565059"/>
              <a:chOff x="1876679" y="2244827"/>
              <a:chExt cx="645344" cy="565059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BDEE9B4-0F97-4105-8E74-61EF172F320A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4101B488-1E25-4ED5-BCF6-A7619C55C8CE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1E6BD14A-4993-419E-866F-43464FFEAD7D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8" name="片側の 2 つの角を丸めた四角形 92">
              <a:extLst>
                <a:ext uri="{FF2B5EF4-FFF2-40B4-BE49-F238E27FC236}">
                  <a16:creationId xmlns:a16="http://schemas.microsoft.com/office/drawing/2014/main" id="{6F1AAD4B-FAC3-420D-A52A-F3FF863B9051}"/>
                </a:ext>
              </a:extLst>
            </p:cNvPr>
            <p:cNvSpPr/>
            <p:nvPr/>
          </p:nvSpPr>
          <p:spPr>
            <a:xfrm rot="9854429" flipH="1">
              <a:off x="2495883" y="5640792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1FE30A9-EA00-41E0-BEC7-EDB2BC142FD4}"/>
              </a:ext>
            </a:extLst>
          </p:cNvPr>
          <p:cNvGrpSpPr/>
          <p:nvPr/>
        </p:nvGrpSpPr>
        <p:grpSpPr>
          <a:xfrm>
            <a:off x="4395278" y="866064"/>
            <a:ext cx="1894472" cy="2705528"/>
            <a:chOff x="4395278" y="866064"/>
            <a:chExt cx="1894472" cy="270552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7A2500-4FFB-45AC-A378-8580B22DB3E4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3FDC7E1-8405-4D01-B6E8-E2C8296688B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4F36F97-74CD-400F-A855-D347AA30AE7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F84835E-4315-4743-8C0C-83C94E7E7367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12" name="片側の 2 つの角を丸めた四角形 128">
                <a:extLst>
                  <a:ext uri="{FF2B5EF4-FFF2-40B4-BE49-F238E27FC236}">
                    <a16:creationId xmlns:a16="http://schemas.microsoft.com/office/drawing/2014/main" id="{04922456-5399-44E0-8DFF-BF05A9132A4C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2DFF460-61B5-4775-86F7-3B98CA8B7802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片側の 2 つの角を丸めた四角形 144">
                <a:extLst>
                  <a:ext uri="{FF2B5EF4-FFF2-40B4-BE49-F238E27FC236}">
                    <a16:creationId xmlns:a16="http://schemas.microsoft.com/office/drawing/2014/main" id="{82B19D98-1314-4D7B-9D19-3C601947B8DB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CBFCFC1-7184-4A86-B619-F46C358AF37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19D847C2-57E6-4B6A-940B-7EF2D9AD52B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F4A33D8-8018-4E9B-AFEF-095B3D9DE5B2}"/>
                  </a:ext>
                </a:extLst>
              </p:cNvPr>
              <p:cNvSpPr/>
              <p:nvPr/>
            </p:nvSpPr>
            <p:spPr>
              <a:xfrm rot="10800000">
                <a:off x="2496918" y="1976519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6798893-1F31-4F26-854E-B1B823C419D1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87F3A1DE-34F5-4131-8309-215F042432AD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47" name="円/楕円 159">
                    <a:extLst>
                      <a:ext uri="{FF2B5EF4-FFF2-40B4-BE49-F238E27FC236}">
                        <a16:creationId xmlns:a16="http://schemas.microsoft.com/office/drawing/2014/main" id="{06BE99B4-EA6D-46DA-85B3-48BA8A46C35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160">
                    <a:extLst>
                      <a:ext uri="{FF2B5EF4-FFF2-40B4-BE49-F238E27FC236}">
                        <a16:creationId xmlns:a16="http://schemas.microsoft.com/office/drawing/2014/main" id="{92244837-9B00-484D-9952-88995A85AD2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5BD740F2-361B-4A5C-8145-C3E81CD812B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" name="円/楕円 157">
                    <a:extLst>
                      <a:ext uri="{FF2B5EF4-FFF2-40B4-BE49-F238E27FC236}">
                        <a16:creationId xmlns:a16="http://schemas.microsoft.com/office/drawing/2014/main" id="{445441C6-0CA0-42B9-93C9-42F69B809E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" name="円/楕円 158">
                    <a:extLst>
                      <a:ext uri="{FF2B5EF4-FFF2-40B4-BE49-F238E27FC236}">
                        <a16:creationId xmlns:a16="http://schemas.microsoft.com/office/drawing/2014/main" id="{BC8EA486-101A-4102-951D-5FB50A60048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" name="円/楕円 156">
                  <a:extLst>
                    <a:ext uri="{FF2B5EF4-FFF2-40B4-BE49-F238E27FC236}">
                      <a16:creationId xmlns:a16="http://schemas.microsoft.com/office/drawing/2014/main" id="{76E9C5C4-8A1D-4209-B4E9-2954E2DE893F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円/楕円 27">
                <a:extLst>
                  <a:ext uri="{FF2B5EF4-FFF2-40B4-BE49-F238E27FC236}">
                    <a16:creationId xmlns:a16="http://schemas.microsoft.com/office/drawing/2014/main" id="{29832830-B38C-4AA7-BB93-2C3C97555CD0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D0A8F525-2743-4D82-871C-9A3209238D92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C35F735-5B75-4789-BC86-7F61EDC30D11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正方形/長方形 67">
                <a:extLst>
                  <a:ext uri="{FF2B5EF4-FFF2-40B4-BE49-F238E27FC236}">
                    <a16:creationId xmlns:a16="http://schemas.microsoft.com/office/drawing/2014/main" id="{87101635-CDDB-4F4A-8164-FB99F1232BE9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358FD65-5DA8-4479-9048-E5A664064698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894220D7-C398-4C01-B5FC-EB36CDFEE608}"/>
                  </a:ext>
                </a:extLst>
              </p:cNvPr>
              <p:cNvSpPr/>
              <p:nvPr/>
            </p:nvSpPr>
            <p:spPr>
              <a:xfrm rot="162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C0A0C85C-CAED-445A-A633-E25262F6DC94}"/>
                  </a:ext>
                </a:extLst>
              </p:cNvPr>
              <p:cNvSpPr/>
              <p:nvPr/>
            </p:nvSpPr>
            <p:spPr>
              <a:xfrm rot="162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E8997EF-0116-4DEC-8916-B20268853B7A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35" name="二等辺三角形 34">
                  <a:extLst>
                    <a:ext uri="{FF2B5EF4-FFF2-40B4-BE49-F238E27FC236}">
                      <a16:creationId xmlns:a16="http://schemas.microsoft.com/office/drawing/2014/main" id="{BB61A72D-9799-4260-BA98-4D73EB60A495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二等辺三角形 35">
                  <a:extLst>
                    <a:ext uri="{FF2B5EF4-FFF2-40B4-BE49-F238E27FC236}">
                      <a16:creationId xmlns:a16="http://schemas.microsoft.com/office/drawing/2014/main" id="{59596084-AD7E-420F-BBBA-C61B60EBD9FD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56B79A0-6FC7-4941-8059-0FEEEC3FCB8D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38" name="円/楕円 148">
                    <a:extLst>
                      <a:ext uri="{FF2B5EF4-FFF2-40B4-BE49-F238E27FC236}">
                        <a16:creationId xmlns:a16="http://schemas.microsoft.com/office/drawing/2014/main" id="{54CA4501-996E-4B21-8F55-3F82F0AA796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149">
                    <a:extLst>
                      <a:ext uri="{FF2B5EF4-FFF2-40B4-BE49-F238E27FC236}">
                        <a16:creationId xmlns:a16="http://schemas.microsoft.com/office/drawing/2014/main" id="{44CA9F77-D965-4334-A6BE-892FD79E242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" name="円/楕円 150">
                    <a:extLst>
                      <a:ext uri="{FF2B5EF4-FFF2-40B4-BE49-F238E27FC236}">
                        <a16:creationId xmlns:a16="http://schemas.microsoft.com/office/drawing/2014/main" id="{BF4C1399-4EEC-487B-8752-75BE248CCE5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3036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円/楕円 151">
                    <a:extLst>
                      <a:ext uri="{FF2B5EF4-FFF2-40B4-BE49-F238E27FC236}">
                        <a16:creationId xmlns:a16="http://schemas.microsoft.com/office/drawing/2014/main" id="{DF47F0BD-D6CE-4A12-832C-575C0CB508AC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879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4604550D-912A-4E8B-B464-869E277DDA2C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C24003F2-CF8F-48BF-B8A1-E708E0320708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BF959FB9-9592-4894-BF1E-88B28FD5CC12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95DF2B09-15E8-4529-A76B-56953CCA9F0A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31" name="円/楕円 148">
                    <a:extLst>
                      <a:ext uri="{FF2B5EF4-FFF2-40B4-BE49-F238E27FC236}">
                        <a16:creationId xmlns:a16="http://schemas.microsoft.com/office/drawing/2014/main" id="{D333A243-FB55-4C56-8D13-299F38B43D0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149">
                    <a:extLst>
                      <a:ext uri="{FF2B5EF4-FFF2-40B4-BE49-F238E27FC236}">
                        <a16:creationId xmlns:a16="http://schemas.microsoft.com/office/drawing/2014/main" id="{2EE95A4D-F75A-4728-B4F8-836A664383E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150">
                    <a:extLst>
                      <a:ext uri="{FF2B5EF4-FFF2-40B4-BE49-F238E27FC236}">
                        <a16:creationId xmlns:a16="http://schemas.microsoft.com/office/drawing/2014/main" id="{1E79870D-90EC-4E3B-97E0-5BD49E0FC1E7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30364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151">
                    <a:extLst>
                      <a:ext uri="{FF2B5EF4-FFF2-40B4-BE49-F238E27FC236}">
                        <a16:creationId xmlns:a16="http://schemas.microsoft.com/office/drawing/2014/main" id="{70CB21ED-AE52-461A-B68B-CF36C3BE4B77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28799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91841C60-A8F3-4A34-B718-7FD9C141F009}"/>
                </a:ext>
              </a:extLst>
            </p:cNvPr>
            <p:cNvSpPr/>
            <p:nvPr/>
          </p:nvSpPr>
          <p:spPr>
            <a:xfrm>
              <a:off x="5166169" y="169058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BA4971E4-5503-4F4F-8106-53E031FA7A23}"/>
                </a:ext>
              </a:extLst>
            </p:cNvPr>
            <p:cNvSpPr/>
            <p:nvPr/>
          </p:nvSpPr>
          <p:spPr>
            <a:xfrm>
              <a:off x="4904894" y="15356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A3D520A-A098-462E-9DA3-0568C269CACA}"/>
                </a:ext>
              </a:extLst>
            </p:cNvPr>
            <p:cNvGrpSpPr/>
            <p:nvPr/>
          </p:nvGrpSpPr>
          <p:grpSpPr>
            <a:xfrm>
              <a:off x="5028829" y="2218897"/>
              <a:ext cx="673942" cy="1352695"/>
              <a:chOff x="1876679" y="2244827"/>
              <a:chExt cx="673942" cy="135269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4FC238A-F5DA-46FF-A0BB-3991C1ED2F8D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7807741-356A-4C8B-ADEC-461DFC282F58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片側の 2 つの角を丸めた四角形 92">
                <a:extLst>
                  <a:ext uri="{FF2B5EF4-FFF2-40B4-BE49-F238E27FC236}">
                    <a16:creationId xmlns:a16="http://schemas.microsoft.com/office/drawing/2014/main" id="{7B36B630-8BA4-4278-A8DF-CE933FF7F274}"/>
                  </a:ext>
                </a:extLst>
              </p:cNvPr>
              <p:cNvSpPr/>
              <p:nvPr/>
            </p:nvSpPr>
            <p:spPr>
              <a:xfrm rot="9854429" flipH="1">
                <a:off x="2219086" y="2742367"/>
                <a:ext cx="331535" cy="8551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5124D2C-2BF3-47C5-988B-832DBE49279F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C6DB01D-A4CE-46A6-89DF-7EA81945A8B5}"/>
              </a:ext>
            </a:extLst>
          </p:cNvPr>
          <p:cNvGrpSpPr/>
          <p:nvPr/>
        </p:nvGrpSpPr>
        <p:grpSpPr>
          <a:xfrm>
            <a:off x="1445453" y="866064"/>
            <a:ext cx="1868184" cy="2705529"/>
            <a:chOff x="1445453" y="866064"/>
            <a:chExt cx="1868184" cy="270552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20434D8C-515E-48A4-BD97-7E8706AC3A8C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BFE1929-7A78-4CE8-ABE1-D7385F788B2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7C91D98-8149-41BE-800B-1A739F9A0BA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1EC417E-2120-4369-B1C4-28710C1F4F7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B90AA0B7-0D61-4189-841A-DFA57774E511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8D2F6ECA-CFCF-4BEB-A805-0D95122ABCA4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557EA4E-724D-4F04-92A5-66BE8FEB406F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CF2DD3B-19CB-497B-AE0B-C3DC73B6A425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CDE81FCA-F46D-4092-BC2A-913507CD491C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A9F92E3E-8E2F-4F1A-BA07-C303370B5D3E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2649B72B-A7B0-4AC1-B7E9-BC64F311CB44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0CB1D586-FBA3-4686-8981-6DDE27545C8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9" name="円/楕円 177">
                      <a:extLst>
                        <a:ext uri="{FF2B5EF4-FFF2-40B4-BE49-F238E27FC236}">
                          <a16:creationId xmlns:a16="http://schemas.microsoft.com/office/drawing/2014/main" id="{565D08C3-03AF-429A-9F29-2FF3D17D00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178">
                      <a:extLst>
                        <a:ext uri="{FF2B5EF4-FFF2-40B4-BE49-F238E27FC236}">
                          <a16:creationId xmlns:a16="http://schemas.microsoft.com/office/drawing/2014/main" id="{3A81B7F8-3F5D-40DC-A69D-2141651DF1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407F4382-9187-4483-AD35-8D322228531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7" name="円/楕円 175">
                      <a:extLst>
                        <a:ext uri="{FF2B5EF4-FFF2-40B4-BE49-F238E27FC236}">
                          <a16:creationId xmlns:a16="http://schemas.microsoft.com/office/drawing/2014/main" id="{AFEA8C28-A727-45B2-89A9-AED2F26C41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76">
                      <a:extLst>
                        <a:ext uri="{FF2B5EF4-FFF2-40B4-BE49-F238E27FC236}">
                          <a16:creationId xmlns:a16="http://schemas.microsoft.com/office/drawing/2014/main" id="{4E52BE37-00E3-44B2-A9D6-D2F93D95B1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円/楕円 174">
                    <a:extLst>
                      <a:ext uri="{FF2B5EF4-FFF2-40B4-BE49-F238E27FC236}">
                        <a16:creationId xmlns:a16="http://schemas.microsoft.com/office/drawing/2014/main" id="{1B1ACD03-106F-4406-816B-38AFC407EE92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" name="円/楕円 127">
                  <a:extLst>
                    <a:ext uri="{FF2B5EF4-FFF2-40B4-BE49-F238E27FC236}">
                      <a16:creationId xmlns:a16="http://schemas.microsoft.com/office/drawing/2014/main" id="{7F43EB4F-A758-4E38-B348-B9E374983004}"/>
                    </a:ext>
                  </a:extLst>
                </p:cNvPr>
                <p:cNvSpPr/>
                <p:nvPr/>
              </p:nvSpPr>
              <p:spPr>
                <a:xfrm>
                  <a:off x="4221414" y="4222249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円/楕円 27">
                  <a:extLst>
                    <a:ext uri="{FF2B5EF4-FFF2-40B4-BE49-F238E27FC236}">
                      <a16:creationId xmlns:a16="http://schemas.microsoft.com/office/drawing/2014/main" id="{763D639E-FE55-4066-B4AB-5DF7984006A6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円/楕円 27">
                  <a:extLst>
                    <a:ext uri="{FF2B5EF4-FFF2-40B4-BE49-F238E27FC236}">
                      <a16:creationId xmlns:a16="http://schemas.microsoft.com/office/drawing/2014/main" id="{D1331F4B-7EB5-41CB-8980-1638542967BA}"/>
                    </a:ext>
                  </a:extLst>
                </p:cNvPr>
                <p:cNvSpPr/>
                <p:nvPr/>
              </p:nvSpPr>
              <p:spPr>
                <a:xfrm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円/楕円 27">
                  <a:extLst>
                    <a:ext uri="{FF2B5EF4-FFF2-40B4-BE49-F238E27FC236}">
                      <a16:creationId xmlns:a16="http://schemas.microsoft.com/office/drawing/2014/main" id="{C1069EC3-81C6-4C66-B4E5-4374ED85DC0C}"/>
                    </a:ext>
                  </a:extLst>
                </p:cNvPr>
                <p:cNvSpPr/>
                <p:nvPr/>
              </p:nvSpPr>
              <p:spPr>
                <a:xfrm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127">
                  <a:extLst>
                    <a:ext uri="{FF2B5EF4-FFF2-40B4-BE49-F238E27FC236}">
                      <a16:creationId xmlns:a16="http://schemas.microsoft.com/office/drawing/2014/main" id="{F1B3A5EF-97F2-4C9C-BABE-1B37F0EEA0CB}"/>
                    </a:ext>
                  </a:extLst>
                </p:cNvPr>
                <p:cNvSpPr/>
                <p:nvPr/>
              </p:nvSpPr>
              <p:spPr>
                <a:xfrm>
                  <a:off x="4619592" y="4222249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正方形/長方形 67">
                  <a:extLst>
                    <a:ext uri="{FF2B5EF4-FFF2-40B4-BE49-F238E27FC236}">
                      <a16:creationId xmlns:a16="http://schemas.microsoft.com/office/drawing/2014/main" id="{E39C0E23-64AB-411A-8ECC-0B3E0CC28A75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片側の 2 つの角を丸めた四角形 66">
                <a:extLst>
                  <a:ext uri="{FF2B5EF4-FFF2-40B4-BE49-F238E27FC236}">
                    <a16:creationId xmlns:a16="http://schemas.microsoft.com/office/drawing/2014/main" id="{F47C15F2-B3B5-49B2-84B5-FE491B995DB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ホームベース 73">
                <a:extLst>
                  <a:ext uri="{FF2B5EF4-FFF2-40B4-BE49-F238E27FC236}">
                    <a16:creationId xmlns:a16="http://schemas.microsoft.com/office/drawing/2014/main" id="{6F5BF131-0844-426B-B8D7-7C09A3F47290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片側の 2 つの角を丸めた四角形 64">
                <a:extLst>
                  <a:ext uri="{FF2B5EF4-FFF2-40B4-BE49-F238E27FC236}">
                    <a16:creationId xmlns:a16="http://schemas.microsoft.com/office/drawing/2014/main" id="{74DB68F4-50F2-4EF0-9669-F0E3B267AA70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60D91684-DE8B-48F1-B785-935B789537E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6053A61-0F10-47D6-AD7E-812DCED02A4B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82">
                <a:extLst>
                  <a:ext uri="{FF2B5EF4-FFF2-40B4-BE49-F238E27FC236}">
                    <a16:creationId xmlns:a16="http://schemas.microsoft.com/office/drawing/2014/main" id="{1A337BBD-B723-4602-A278-8ED03696F978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83">
                <a:extLst>
                  <a:ext uri="{FF2B5EF4-FFF2-40B4-BE49-F238E27FC236}">
                    <a16:creationId xmlns:a16="http://schemas.microsoft.com/office/drawing/2014/main" id="{88D08511-E2B1-41B2-A345-886AD20AB344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円/楕円 83">
                <a:extLst>
                  <a:ext uri="{FF2B5EF4-FFF2-40B4-BE49-F238E27FC236}">
                    <a16:creationId xmlns:a16="http://schemas.microsoft.com/office/drawing/2014/main" id="{48DACD7E-A63C-44F8-86C6-E02A85AD7654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F1A3BE58-38DE-409A-9D78-4296C04E578D}"/>
                  </a:ext>
                </a:extLst>
              </p:cNvPr>
              <p:cNvSpPr/>
              <p:nvPr/>
            </p:nvSpPr>
            <p:spPr>
              <a:xfrm>
                <a:off x="1047316" y="121201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88BE39F4-489E-4A7E-8F83-ABA939D27042}"/>
                  </a:ext>
                </a:extLst>
              </p:cNvPr>
              <p:cNvSpPr/>
              <p:nvPr/>
            </p:nvSpPr>
            <p:spPr>
              <a:xfrm>
                <a:off x="1587859" y="121201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楕円 22">
              <a:extLst>
                <a:ext uri="{FF2B5EF4-FFF2-40B4-BE49-F238E27FC236}">
                  <a16:creationId xmlns:a16="http://schemas.microsoft.com/office/drawing/2014/main" id="{4553AA0B-24F7-45D6-8894-CCAC326D3316}"/>
                </a:ext>
              </a:extLst>
            </p:cNvPr>
            <p:cNvSpPr/>
            <p:nvPr/>
          </p:nvSpPr>
          <p:spPr>
            <a:xfrm>
              <a:off x="2308669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22">
              <a:extLst>
                <a:ext uri="{FF2B5EF4-FFF2-40B4-BE49-F238E27FC236}">
                  <a16:creationId xmlns:a16="http://schemas.microsoft.com/office/drawing/2014/main" id="{0B87CDE5-6D09-468A-AA8F-F79D9A71C7D9}"/>
                </a:ext>
              </a:extLst>
            </p:cNvPr>
            <p:cNvSpPr/>
            <p:nvPr/>
          </p:nvSpPr>
          <p:spPr>
            <a:xfrm>
              <a:off x="2047394" y="129940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4A96B81-881A-403A-B828-A3ECEAED7735}"/>
                </a:ext>
              </a:extLst>
            </p:cNvPr>
            <p:cNvGrpSpPr/>
            <p:nvPr/>
          </p:nvGrpSpPr>
          <p:grpSpPr>
            <a:xfrm>
              <a:off x="2134076" y="2218897"/>
              <a:ext cx="645344" cy="565059"/>
              <a:chOff x="1876679" y="2244827"/>
              <a:chExt cx="645344" cy="565059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A0B80375-386A-4995-AAD3-1A85CF59DD85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94EC227F-BAF6-4172-879C-9A3375F44338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196E6CB-5AF4-48D6-B99F-72EEB8AD17B7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片側の 2 つの角を丸めた四角形 92">
              <a:extLst>
                <a:ext uri="{FF2B5EF4-FFF2-40B4-BE49-F238E27FC236}">
                  <a16:creationId xmlns:a16="http://schemas.microsoft.com/office/drawing/2014/main" id="{96304C8B-1732-4F2A-881A-4DD1FBB30F83}"/>
                </a:ext>
              </a:extLst>
            </p:cNvPr>
            <p:cNvSpPr/>
            <p:nvPr/>
          </p:nvSpPr>
          <p:spPr>
            <a:xfrm rot="9854429" flipH="1">
              <a:off x="2496299" y="2716438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942C651A-BDD7-449D-8A72-602AA08618E5}"/>
              </a:ext>
            </a:extLst>
          </p:cNvPr>
          <p:cNvGrpSpPr/>
          <p:nvPr/>
        </p:nvGrpSpPr>
        <p:grpSpPr>
          <a:xfrm>
            <a:off x="7326151" y="866064"/>
            <a:ext cx="1913833" cy="2705528"/>
            <a:chOff x="7326151" y="866064"/>
            <a:chExt cx="1913833" cy="2705528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9324F9E6-39A1-49CE-9D05-0183FB47E044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96E4BA1-8C9C-4CD8-A9E5-4B5B2F825E1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17F4617-1F31-42F0-B21D-B215B371FDD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4391801-75B2-4154-8C07-6576AAA0A913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03" name="円/楕円 351">
                <a:extLst>
                  <a:ext uri="{FF2B5EF4-FFF2-40B4-BE49-F238E27FC236}">
                    <a16:creationId xmlns:a16="http://schemas.microsoft.com/office/drawing/2014/main" id="{D8658C3A-0DE4-444D-A1A3-D27D97619963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42A48B1-FB49-4F2C-9EEF-03B8DFF4E1EF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片側の 2 つの角を丸めた四角形 144">
                <a:extLst>
                  <a:ext uri="{FF2B5EF4-FFF2-40B4-BE49-F238E27FC236}">
                    <a16:creationId xmlns:a16="http://schemas.microsoft.com/office/drawing/2014/main" id="{74C353A4-72AF-4E51-8458-2F9D6C5803E8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E32B2AB-DAD6-4351-AB9D-11457DC6516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1A46D5C7-1D98-4CE8-9333-37A4744FB349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08" name="円/楕円 351">
                  <a:extLst>
                    <a:ext uri="{FF2B5EF4-FFF2-40B4-BE49-F238E27FC236}">
                      <a16:creationId xmlns:a16="http://schemas.microsoft.com/office/drawing/2014/main" id="{60C963E9-58A6-4F17-9DB0-973A98E8C016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625B8131-8198-415B-9AC1-8A4E6DEBF270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B481665B-B3D2-469E-9732-3FB23214973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1F6A5205-CA8E-4105-B4E2-57BF51D0B9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6" name="円/楕円 370">
                        <a:extLst>
                          <a:ext uri="{FF2B5EF4-FFF2-40B4-BE49-F238E27FC236}">
                            <a16:creationId xmlns:a16="http://schemas.microsoft.com/office/drawing/2014/main" id="{54028FB4-235E-4B15-9E6A-B5832F9536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7" name="円/楕円 371">
                        <a:extLst>
                          <a:ext uri="{FF2B5EF4-FFF2-40B4-BE49-F238E27FC236}">
                            <a16:creationId xmlns:a16="http://schemas.microsoft.com/office/drawing/2014/main" id="{3A1FAAD1-110F-4D39-A38C-35BCEC27B8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A65B1E24-FBDD-475E-9E0A-0C8DB188B53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24" name="円/楕円 368">
                        <a:extLst>
                          <a:ext uri="{FF2B5EF4-FFF2-40B4-BE49-F238E27FC236}">
                            <a16:creationId xmlns:a16="http://schemas.microsoft.com/office/drawing/2014/main" id="{4DCF582F-B023-482A-8C98-9ACE415D1D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25" name="円/楕円 369">
                        <a:extLst>
                          <a:ext uri="{FF2B5EF4-FFF2-40B4-BE49-F238E27FC236}">
                            <a16:creationId xmlns:a16="http://schemas.microsoft.com/office/drawing/2014/main" id="{CBDDDE9A-C8D1-49C7-BF36-41D368715E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3" name="円/楕円 367">
                      <a:extLst>
                        <a:ext uri="{FF2B5EF4-FFF2-40B4-BE49-F238E27FC236}">
                          <a16:creationId xmlns:a16="http://schemas.microsoft.com/office/drawing/2014/main" id="{11CD423E-DC87-4AC1-89CA-4107F640D2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円/楕円 27">
                    <a:extLst>
                      <a:ext uri="{FF2B5EF4-FFF2-40B4-BE49-F238E27FC236}">
                        <a16:creationId xmlns:a16="http://schemas.microsoft.com/office/drawing/2014/main" id="{8F27082C-DA6E-401A-9C27-90A27C9B1E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正方形/長方形 67">
                    <a:extLst>
                      <a:ext uri="{FF2B5EF4-FFF2-40B4-BE49-F238E27FC236}">
                        <a16:creationId xmlns:a16="http://schemas.microsoft.com/office/drawing/2014/main" id="{0E994791-75DF-4E29-A2DB-1C5DC21AA967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B701679E-C504-4BFF-BAD2-35F04AD6D68C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96D8BE65-8B5E-4604-9DFA-FE9893B05788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円/楕円 355">
                  <a:extLst>
                    <a:ext uri="{FF2B5EF4-FFF2-40B4-BE49-F238E27FC236}">
                      <a16:creationId xmlns:a16="http://schemas.microsoft.com/office/drawing/2014/main" id="{AA01FE55-E4BD-400F-9916-606CCB1FD03A}"/>
                    </a:ext>
                  </a:extLst>
                </p:cNvPr>
                <p:cNvSpPr/>
                <p:nvPr/>
              </p:nvSpPr>
              <p:spPr>
                <a:xfrm>
                  <a:off x="4208156" y="3934387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月 112">
                  <a:extLst>
                    <a:ext uri="{FF2B5EF4-FFF2-40B4-BE49-F238E27FC236}">
                      <a16:creationId xmlns:a16="http://schemas.microsoft.com/office/drawing/2014/main" id="{541BDB3F-F208-483A-A6A6-617703A93F10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355">
                  <a:extLst>
                    <a:ext uri="{FF2B5EF4-FFF2-40B4-BE49-F238E27FC236}">
                      <a16:creationId xmlns:a16="http://schemas.microsoft.com/office/drawing/2014/main" id="{8CF4C59D-E7B8-45DD-A60E-A1EAD80EAF02}"/>
                    </a:ext>
                  </a:extLst>
                </p:cNvPr>
                <p:cNvSpPr/>
                <p:nvPr/>
              </p:nvSpPr>
              <p:spPr>
                <a:xfrm>
                  <a:off x="4674881" y="3934387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606BAD71-87FC-4909-8A7A-BEB2D60C755B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355">
                  <a:extLst>
                    <a:ext uri="{FF2B5EF4-FFF2-40B4-BE49-F238E27FC236}">
                      <a16:creationId xmlns:a16="http://schemas.microsoft.com/office/drawing/2014/main" id="{DE07116E-872C-439D-97E1-D34548BFEBBA}"/>
                    </a:ext>
                  </a:extLst>
                </p:cNvPr>
                <p:cNvSpPr/>
                <p:nvPr/>
              </p:nvSpPr>
              <p:spPr>
                <a:xfrm>
                  <a:off x="4235764" y="3962981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355">
                  <a:extLst>
                    <a:ext uri="{FF2B5EF4-FFF2-40B4-BE49-F238E27FC236}">
                      <a16:creationId xmlns:a16="http://schemas.microsoft.com/office/drawing/2014/main" id="{A3DAA699-3760-4BAE-89FF-1DC8F873710B}"/>
                    </a:ext>
                  </a:extLst>
                </p:cNvPr>
                <p:cNvSpPr/>
                <p:nvPr/>
              </p:nvSpPr>
              <p:spPr>
                <a:xfrm>
                  <a:off x="4702489" y="3962981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6" name="楕円 22">
              <a:extLst>
                <a:ext uri="{FF2B5EF4-FFF2-40B4-BE49-F238E27FC236}">
                  <a16:creationId xmlns:a16="http://schemas.microsoft.com/office/drawing/2014/main" id="{D9E2C21D-AFC5-4A49-8B98-B4B2F5C3D1CD}"/>
                </a:ext>
              </a:extLst>
            </p:cNvPr>
            <p:cNvSpPr/>
            <p:nvPr/>
          </p:nvSpPr>
          <p:spPr>
            <a:xfrm>
              <a:off x="7977949" y="15610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22">
              <a:extLst>
                <a:ext uri="{FF2B5EF4-FFF2-40B4-BE49-F238E27FC236}">
                  <a16:creationId xmlns:a16="http://schemas.microsoft.com/office/drawing/2014/main" id="{CA51B8A6-39FE-4EAD-9EEC-14A3AF5655D5}"/>
                </a:ext>
              </a:extLst>
            </p:cNvPr>
            <p:cNvSpPr/>
            <p:nvPr/>
          </p:nvSpPr>
          <p:spPr>
            <a:xfrm>
              <a:off x="7716674" y="140608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9950F4C7-A92F-49EF-A4AE-4DB2353B726B}"/>
                </a:ext>
              </a:extLst>
            </p:cNvPr>
            <p:cNvGrpSpPr/>
            <p:nvPr/>
          </p:nvGrpSpPr>
          <p:grpSpPr>
            <a:xfrm>
              <a:off x="8017291" y="2218897"/>
              <a:ext cx="645344" cy="565059"/>
              <a:chOff x="1876679" y="2244827"/>
              <a:chExt cx="645344" cy="56505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B5E892E-2A1D-4BA4-A0CB-B2694C75BFA1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D43643E-495C-44C8-83EF-2D93B2B40032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93EDC064-2D2D-44E1-8BED-9BD622018FB7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9" name="片側の 2 つの角を丸めた四角形 92">
              <a:extLst>
                <a:ext uri="{FF2B5EF4-FFF2-40B4-BE49-F238E27FC236}">
                  <a16:creationId xmlns:a16="http://schemas.microsoft.com/office/drawing/2014/main" id="{E2B3D509-1B7A-425C-BE42-287B7D7DE3ED}"/>
                </a:ext>
              </a:extLst>
            </p:cNvPr>
            <p:cNvSpPr/>
            <p:nvPr/>
          </p:nvSpPr>
          <p:spPr>
            <a:xfrm rot="9854429" flipH="1">
              <a:off x="8390352" y="2716437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81476248-7C67-4302-907E-0A6779C82FB7}"/>
              </a:ext>
            </a:extLst>
          </p:cNvPr>
          <p:cNvGrpSpPr/>
          <p:nvPr/>
        </p:nvGrpSpPr>
        <p:grpSpPr>
          <a:xfrm>
            <a:off x="7315016" y="3773166"/>
            <a:ext cx="1924968" cy="2722781"/>
            <a:chOff x="7315016" y="3773166"/>
            <a:chExt cx="1924968" cy="2722781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5E4DFA22-9126-47E0-886B-E064176F3B43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DC9E2D3-87BE-408E-BC39-7725B643320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9EB88A8-0647-4EDE-872E-97C33A8EE1C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5FC9C720-1D31-43E4-A79C-99A525DF03C0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7EF11B8-B3C1-40DF-8368-36FFDECACEB3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片側の 2 つの角を丸めた四角形 144">
                <a:extLst>
                  <a:ext uri="{FF2B5EF4-FFF2-40B4-BE49-F238E27FC236}">
                    <a16:creationId xmlns:a16="http://schemas.microsoft.com/office/drawing/2014/main" id="{657BF49E-E66A-4C26-892A-5F02EC953B6F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C3D63AFC-6C67-4D6B-B822-F93962D32353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4BC35458-0FB2-4D6D-8DB0-55952FBA4C28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45" name="雲 391">
                  <a:extLst>
                    <a:ext uri="{FF2B5EF4-FFF2-40B4-BE49-F238E27FC236}">
                      <a16:creationId xmlns:a16="http://schemas.microsoft.com/office/drawing/2014/main" id="{E3004C38-BFA2-4B74-BAE7-4FF1C3F07AEA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55BF3E7D-34AA-44B2-A4BA-AD82E9D7C1CD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1BF6BF74-829B-485A-8DCF-CAC17F2869E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60" name="円/楕円 256">
                      <a:extLst>
                        <a:ext uri="{FF2B5EF4-FFF2-40B4-BE49-F238E27FC236}">
                          <a16:creationId xmlns:a16="http://schemas.microsoft.com/office/drawing/2014/main" id="{3110F848-F612-48D4-A3E5-E82DB1B77A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257">
                      <a:extLst>
                        <a:ext uri="{FF2B5EF4-FFF2-40B4-BE49-F238E27FC236}">
                          <a16:creationId xmlns:a16="http://schemas.microsoft.com/office/drawing/2014/main" id="{24522E79-AA4E-4B6C-8722-2310C86561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1B33AD37-C574-4FC7-A166-1C0B53AFA73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58" name="円/楕円 254">
                      <a:extLst>
                        <a:ext uri="{FF2B5EF4-FFF2-40B4-BE49-F238E27FC236}">
                          <a16:creationId xmlns:a16="http://schemas.microsoft.com/office/drawing/2014/main" id="{4B8F12C0-4BA8-47EC-B45F-7B32705A29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9" name="円/楕円 255">
                      <a:extLst>
                        <a:ext uri="{FF2B5EF4-FFF2-40B4-BE49-F238E27FC236}">
                          <a16:creationId xmlns:a16="http://schemas.microsoft.com/office/drawing/2014/main" id="{03607929-E90B-4CBB-B6BE-9A852BFA9E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7" name="円/楕円 253">
                    <a:extLst>
                      <a:ext uri="{FF2B5EF4-FFF2-40B4-BE49-F238E27FC236}">
                        <a16:creationId xmlns:a16="http://schemas.microsoft.com/office/drawing/2014/main" id="{FA6104EA-00F6-42EA-AEB9-24E41BF5938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127">
                  <a:extLst>
                    <a:ext uri="{FF2B5EF4-FFF2-40B4-BE49-F238E27FC236}">
                      <a16:creationId xmlns:a16="http://schemas.microsoft.com/office/drawing/2014/main" id="{8927E4E3-A402-455A-B22A-1388232C7313}"/>
                    </a:ext>
                  </a:extLst>
                </p:cNvPr>
                <p:cNvSpPr/>
                <p:nvPr/>
              </p:nvSpPr>
              <p:spPr>
                <a:xfrm>
                  <a:off x="5333569" y="4212166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円/楕円 27">
                  <a:extLst>
                    <a:ext uri="{FF2B5EF4-FFF2-40B4-BE49-F238E27FC236}">
                      <a16:creationId xmlns:a16="http://schemas.microsoft.com/office/drawing/2014/main" id="{AA8D093C-7F92-4454-81F0-92379E127A03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27">
                  <a:extLst>
                    <a:ext uri="{FF2B5EF4-FFF2-40B4-BE49-F238E27FC236}">
                      <a16:creationId xmlns:a16="http://schemas.microsoft.com/office/drawing/2014/main" id="{510F4DEC-FB43-4D32-9C1A-4C8A103578BB}"/>
                    </a:ext>
                  </a:extLst>
                </p:cNvPr>
                <p:cNvSpPr/>
                <p:nvPr/>
              </p:nvSpPr>
              <p:spPr>
                <a:xfrm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円/楕円 27">
                  <a:extLst>
                    <a:ext uri="{FF2B5EF4-FFF2-40B4-BE49-F238E27FC236}">
                      <a16:creationId xmlns:a16="http://schemas.microsoft.com/office/drawing/2014/main" id="{FE96CAE6-4CEA-4854-ACC2-378405AF7088}"/>
                    </a:ext>
                  </a:extLst>
                </p:cNvPr>
                <p:cNvSpPr/>
                <p:nvPr/>
              </p:nvSpPr>
              <p:spPr>
                <a:xfrm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円/楕円 127">
                  <a:extLst>
                    <a:ext uri="{FF2B5EF4-FFF2-40B4-BE49-F238E27FC236}">
                      <a16:creationId xmlns:a16="http://schemas.microsoft.com/office/drawing/2014/main" id="{66947D2E-A829-4193-B7FC-E8989E4CE021}"/>
                    </a:ext>
                  </a:extLst>
                </p:cNvPr>
                <p:cNvSpPr/>
                <p:nvPr/>
              </p:nvSpPr>
              <p:spPr>
                <a:xfrm>
                  <a:off x="5725309" y="4212166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47">
                  <a:extLst>
                    <a:ext uri="{FF2B5EF4-FFF2-40B4-BE49-F238E27FC236}">
                      <a16:creationId xmlns:a16="http://schemas.microsoft.com/office/drawing/2014/main" id="{3388772F-E3CF-40F1-8572-D9E2A9B1252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30B61ADA-49B0-4D70-81F0-6C1955A3E4BA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FBBDFD2D-8D79-499E-A226-41529C856711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11F377E2-204C-4D77-8676-12E0D9677676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3" name="楕円 22">
              <a:extLst>
                <a:ext uri="{FF2B5EF4-FFF2-40B4-BE49-F238E27FC236}">
                  <a16:creationId xmlns:a16="http://schemas.microsoft.com/office/drawing/2014/main" id="{D459473C-5ED9-40BA-B125-947D449052CD}"/>
                </a:ext>
              </a:extLst>
            </p:cNvPr>
            <p:cNvSpPr/>
            <p:nvPr/>
          </p:nvSpPr>
          <p:spPr>
            <a:xfrm>
              <a:off x="8137969" y="43728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22">
              <a:extLst>
                <a:ext uri="{FF2B5EF4-FFF2-40B4-BE49-F238E27FC236}">
                  <a16:creationId xmlns:a16="http://schemas.microsoft.com/office/drawing/2014/main" id="{E1862BCC-1AFC-447D-875C-D4EEF743F7B8}"/>
                </a:ext>
              </a:extLst>
            </p:cNvPr>
            <p:cNvSpPr/>
            <p:nvPr/>
          </p:nvSpPr>
          <p:spPr>
            <a:xfrm>
              <a:off x="7876694" y="421786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EE6F564-B98D-43C5-B2E2-93121E1137B0}"/>
                </a:ext>
              </a:extLst>
            </p:cNvPr>
            <p:cNvGrpSpPr/>
            <p:nvPr/>
          </p:nvGrpSpPr>
          <p:grpSpPr>
            <a:xfrm>
              <a:off x="8017291" y="5143252"/>
              <a:ext cx="645344" cy="565059"/>
              <a:chOff x="1876679" y="2244827"/>
              <a:chExt cx="645344" cy="565059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3DCFA12-E704-4CD5-AE45-C7BB51697BDB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FEA7630E-727A-4A3D-99C9-EC094F10E260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07BAF9E-B11F-48F7-8049-725C24F4E0F1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6" name="片側の 2 つの角を丸めた四角形 92">
              <a:extLst>
                <a:ext uri="{FF2B5EF4-FFF2-40B4-BE49-F238E27FC236}">
                  <a16:creationId xmlns:a16="http://schemas.microsoft.com/office/drawing/2014/main" id="{527CE9B9-C343-4905-829C-37B297F6494F}"/>
                </a:ext>
              </a:extLst>
            </p:cNvPr>
            <p:cNvSpPr/>
            <p:nvPr/>
          </p:nvSpPr>
          <p:spPr>
            <a:xfrm rot="9854429" flipH="1">
              <a:off x="8388683" y="5640792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707E462-15B1-4B68-AE1F-FAE2FCB9EEF0}"/>
              </a:ext>
            </a:extLst>
          </p:cNvPr>
          <p:cNvGrpSpPr/>
          <p:nvPr/>
        </p:nvGrpSpPr>
        <p:grpSpPr>
          <a:xfrm>
            <a:off x="4349584" y="3773166"/>
            <a:ext cx="1940166" cy="2722139"/>
            <a:chOff x="4349584" y="3773166"/>
            <a:chExt cx="1940166" cy="2722139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2FC3C2A4-DA80-45EE-9920-AA695584EE16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479A36AA-AE61-493E-BA81-6ED3CDA08FB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4C68BE73-059C-4B36-B921-E3465E33494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1F94492B-5AF7-40D5-9651-B58811E7B781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84985D4-E7DC-4B79-AC02-2380ACB2654E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台形 174">
                <a:extLst>
                  <a:ext uri="{FF2B5EF4-FFF2-40B4-BE49-F238E27FC236}">
                    <a16:creationId xmlns:a16="http://schemas.microsoft.com/office/drawing/2014/main" id="{604A36D7-6ADA-42B0-A860-305AC3200874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3B380590-9F7C-44F9-A56D-5452F255B3B3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9E00FE4D-FFF4-4F2A-B371-0A5DDC29EAE5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AEFB982D-0B8F-4AF6-9250-B311EEFC648A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8" name="円/楕円 125">
                  <a:extLst>
                    <a:ext uri="{FF2B5EF4-FFF2-40B4-BE49-F238E27FC236}">
                      <a16:creationId xmlns:a16="http://schemas.microsoft.com/office/drawing/2014/main" id="{FBE97CE9-C349-461C-8A6D-37877D861AE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円/楕円 126">
                  <a:extLst>
                    <a:ext uri="{FF2B5EF4-FFF2-40B4-BE49-F238E27FC236}">
                      <a16:creationId xmlns:a16="http://schemas.microsoft.com/office/drawing/2014/main" id="{06AACF34-16ED-4377-A38F-32CB42C2665C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FFC76C1E-F11D-4888-8BF9-A509AFC5B30A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6" name="円/楕円 123">
                  <a:extLst>
                    <a:ext uri="{FF2B5EF4-FFF2-40B4-BE49-F238E27FC236}">
                      <a16:creationId xmlns:a16="http://schemas.microsoft.com/office/drawing/2014/main" id="{A0F4B257-EFC1-47F6-934F-3C60C789E44F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7" name="円/楕円 124">
                  <a:extLst>
                    <a:ext uri="{FF2B5EF4-FFF2-40B4-BE49-F238E27FC236}">
                      <a16:creationId xmlns:a16="http://schemas.microsoft.com/office/drawing/2014/main" id="{4C02DDBB-769F-4662-B15C-F80E887293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0" name="円/楕円 122">
                <a:extLst>
                  <a:ext uri="{FF2B5EF4-FFF2-40B4-BE49-F238E27FC236}">
                    <a16:creationId xmlns:a16="http://schemas.microsoft.com/office/drawing/2014/main" id="{9E1D9102-51C2-4E9B-B8AD-F22107634900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円/楕円 27">
                <a:extLst>
                  <a:ext uri="{FF2B5EF4-FFF2-40B4-BE49-F238E27FC236}">
                    <a16:creationId xmlns:a16="http://schemas.microsoft.com/office/drawing/2014/main" id="{3BE6AABF-5379-44B7-9028-EDC4964F931A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27">
                <a:extLst>
                  <a:ext uri="{FF2B5EF4-FFF2-40B4-BE49-F238E27FC236}">
                    <a16:creationId xmlns:a16="http://schemas.microsoft.com/office/drawing/2014/main" id="{0A495A46-A47C-45AF-A59E-FF88F50B63AD}"/>
                  </a:ext>
                </a:extLst>
              </p:cNvPr>
              <p:cNvSpPr/>
              <p:nvPr/>
            </p:nvSpPr>
            <p:spPr>
              <a:xfrm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27">
                <a:extLst>
                  <a:ext uri="{FF2B5EF4-FFF2-40B4-BE49-F238E27FC236}">
                    <a16:creationId xmlns:a16="http://schemas.microsoft.com/office/drawing/2014/main" id="{7D35E3E3-8D7B-4538-BF8F-E3FC67D50072}"/>
                  </a:ext>
                </a:extLst>
              </p:cNvPr>
              <p:cNvSpPr/>
              <p:nvPr/>
            </p:nvSpPr>
            <p:spPr>
              <a:xfrm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27">
                <a:extLst>
                  <a:ext uri="{FF2B5EF4-FFF2-40B4-BE49-F238E27FC236}">
                    <a16:creationId xmlns:a16="http://schemas.microsoft.com/office/drawing/2014/main" id="{56CED8DA-E232-40F7-877E-C45FEE3082EB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27">
                <a:extLst>
                  <a:ext uri="{FF2B5EF4-FFF2-40B4-BE49-F238E27FC236}">
                    <a16:creationId xmlns:a16="http://schemas.microsoft.com/office/drawing/2014/main" id="{5CE745FF-80D0-406F-B55E-B0D46236A9AD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D132739-1C6E-4321-BADD-4E1405024081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04" name="円/楕円 27">
                  <a:extLst>
                    <a:ext uri="{FF2B5EF4-FFF2-40B4-BE49-F238E27FC236}">
                      <a16:creationId xmlns:a16="http://schemas.microsoft.com/office/drawing/2014/main" id="{222264AD-DC28-47B2-821A-19449FDD9F86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27">
                  <a:extLst>
                    <a:ext uri="{FF2B5EF4-FFF2-40B4-BE49-F238E27FC236}">
                      <a16:creationId xmlns:a16="http://schemas.microsoft.com/office/drawing/2014/main" id="{E55769C8-F021-497A-A56A-03C34E9DB83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FFF38343-0256-4F5A-AB00-3FA820435DE5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02" name="円/楕円 27">
                  <a:extLst>
                    <a:ext uri="{FF2B5EF4-FFF2-40B4-BE49-F238E27FC236}">
                      <a16:creationId xmlns:a16="http://schemas.microsoft.com/office/drawing/2014/main" id="{6C1FF41D-99DF-4409-BE31-BE4288311D22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27">
                  <a:extLst>
                    <a:ext uri="{FF2B5EF4-FFF2-40B4-BE49-F238E27FC236}">
                      <a16:creationId xmlns:a16="http://schemas.microsoft.com/office/drawing/2014/main" id="{E0768763-D6F7-41B9-841A-6ADDE79E3695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" name="円/楕円 64">
                <a:extLst>
                  <a:ext uri="{FF2B5EF4-FFF2-40B4-BE49-F238E27FC236}">
                    <a16:creationId xmlns:a16="http://schemas.microsoft.com/office/drawing/2014/main" id="{F743A53D-C0A0-4B98-97AB-F804004B573C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43B6C128-9E87-4DA2-93C3-FC21E02CA4D6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48C08216-F004-49FE-8E08-A6D56FB09A38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F9CF374B-19FD-45E8-A963-9BD409CEAB02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AD7F6CEC-604E-4ABD-BFF6-13D89990FC2B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6644BA48-FDF6-447A-9A36-3DDB8E28C537}"/>
                  </a:ext>
                </a:extLst>
              </p:cNvPr>
              <p:cNvGrpSpPr/>
              <p:nvPr/>
            </p:nvGrpSpPr>
            <p:grpSpPr>
              <a:xfrm>
                <a:off x="2596210" y="4525396"/>
                <a:ext cx="587319" cy="130301"/>
                <a:chOff x="2596210" y="4525396"/>
                <a:chExt cx="587319" cy="130301"/>
              </a:xfrm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A941D1B7-BF96-4D2E-8968-E543DEFC3256}"/>
                    </a:ext>
                  </a:extLst>
                </p:cNvPr>
                <p:cNvGrpSpPr/>
                <p:nvPr/>
              </p:nvGrpSpPr>
              <p:grpSpPr>
                <a:xfrm>
                  <a:off x="2596210" y="4525396"/>
                  <a:ext cx="152578" cy="130292"/>
                  <a:chOff x="2896919" y="3638062"/>
                  <a:chExt cx="138000" cy="203102"/>
                </a:xfrm>
              </p:grpSpPr>
              <p:sp>
                <p:nvSpPr>
                  <p:cNvPr id="199" name="円/楕円 333">
                    <a:extLst>
                      <a:ext uri="{FF2B5EF4-FFF2-40B4-BE49-F238E27FC236}">
                        <a16:creationId xmlns:a16="http://schemas.microsoft.com/office/drawing/2014/main" id="{1AB6062B-6213-43AF-B85D-68334643B7B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38062"/>
                    <a:ext cx="138000" cy="1793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334">
                    <a:extLst>
                      <a:ext uri="{FF2B5EF4-FFF2-40B4-BE49-F238E27FC236}">
                        <a16:creationId xmlns:a16="http://schemas.microsoft.com/office/drawing/2014/main" id="{8F9DD101-5254-4DD5-ADE3-BE0F8EAC649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75642"/>
                    <a:ext cx="138000" cy="165522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1" name="円/楕円 335">
                    <a:extLst>
                      <a:ext uri="{FF2B5EF4-FFF2-40B4-BE49-F238E27FC236}">
                        <a16:creationId xmlns:a16="http://schemas.microsoft.com/office/drawing/2014/main" id="{9162B109-EEB5-4CA7-8748-793B5BE1D840}"/>
                      </a:ext>
                    </a:extLst>
                  </p:cNvPr>
                  <p:cNvSpPr/>
                  <p:nvPr/>
                </p:nvSpPr>
                <p:spPr>
                  <a:xfrm>
                    <a:off x="2924622" y="3664983"/>
                    <a:ext cx="82597" cy="15242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AA8AECCE-7072-4C56-B5B6-B0A3D47462C8}"/>
                    </a:ext>
                  </a:extLst>
                </p:cNvPr>
                <p:cNvGrpSpPr/>
                <p:nvPr/>
              </p:nvGrpSpPr>
              <p:grpSpPr>
                <a:xfrm>
                  <a:off x="3030951" y="4525410"/>
                  <a:ext cx="152578" cy="130287"/>
                  <a:chOff x="2896919" y="3638061"/>
                  <a:chExt cx="138000" cy="203093"/>
                </a:xfrm>
              </p:grpSpPr>
              <p:sp>
                <p:nvSpPr>
                  <p:cNvPr id="196" name="円/楕円 333">
                    <a:extLst>
                      <a:ext uri="{FF2B5EF4-FFF2-40B4-BE49-F238E27FC236}">
                        <a16:creationId xmlns:a16="http://schemas.microsoft.com/office/drawing/2014/main" id="{F46003A1-AB7D-4BF1-927B-88B47F25BBB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38061"/>
                    <a:ext cx="138000" cy="1793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円/楕円 334">
                    <a:extLst>
                      <a:ext uri="{FF2B5EF4-FFF2-40B4-BE49-F238E27FC236}">
                        <a16:creationId xmlns:a16="http://schemas.microsoft.com/office/drawing/2014/main" id="{ACEB3132-08B8-4318-9C5B-9BEAB56F0CB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75633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335">
                    <a:extLst>
                      <a:ext uri="{FF2B5EF4-FFF2-40B4-BE49-F238E27FC236}">
                        <a16:creationId xmlns:a16="http://schemas.microsoft.com/office/drawing/2014/main" id="{F21F3854-2AE3-4AC0-B2B4-F444EF4159B5}"/>
                      </a:ext>
                    </a:extLst>
                  </p:cNvPr>
                  <p:cNvSpPr/>
                  <p:nvPr/>
                </p:nvSpPr>
                <p:spPr>
                  <a:xfrm>
                    <a:off x="2924622" y="3664977"/>
                    <a:ext cx="82597" cy="1524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67" name="楕円 22">
              <a:extLst>
                <a:ext uri="{FF2B5EF4-FFF2-40B4-BE49-F238E27FC236}">
                  <a16:creationId xmlns:a16="http://schemas.microsoft.com/office/drawing/2014/main" id="{D32A8E30-5B9B-4CD0-A3C1-5D93B8D3D28A}"/>
                </a:ext>
              </a:extLst>
            </p:cNvPr>
            <p:cNvSpPr/>
            <p:nvPr/>
          </p:nvSpPr>
          <p:spPr>
            <a:xfrm>
              <a:off x="5173789" y="44566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2">
              <a:extLst>
                <a:ext uri="{FF2B5EF4-FFF2-40B4-BE49-F238E27FC236}">
                  <a16:creationId xmlns:a16="http://schemas.microsoft.com/office/drawing/2014/main" id="{4696B505-1FE7-4EBE-A781-9995EE58B53F}"/>
                </a:ext>
              </a:extLst>
            </p:cNvPr>
            <p:cNvSpPr/>
            <p:nvPr/>
          </p:nvSpPr>
          <p:spPr>
            <a:xfrm>
              <a:off x="4912514" y="430168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BC88A501-2D7E-456A-B346-C9DE57ED3C7C}"/>
                </a:ext>
              </a:extLst>
            </p:cNvPr>
            <p:cNvGrpSpPr/>
            <p:nvPr/>
          </p:nvGrpSpPr>
          <p:grpSpPr>
            <a:xfrm>
              <a:off x="5041203" y="5143252"/>
              <a:ext cx="645344" cy="565059"/>
              <a:chOff x="1876679" y="2244827"/>
              <a:chExt cx="645344" cy="565059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EFD130C8-568E-48F9-8B0D-C1BE2321E410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CB43834-4580-4027-B758-50B6259EBD69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F029558-E603-4FD2-AFDE-41A5957453DD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0" name="片側の 2 つの角を丸めた四角形 92">
              <a:extLst>
                <a:ext uri="{FF2B5EF4-FFF2-40B4-BE49-F238E27FC236}">
                  <a16:creationId xmlns:a16="http://schemas.microsoft.com/office/drawing/2014/main" id="{558ED00A-508B-426F-BCD5-6662A2714EE5}"/>
                </a:ext>
              </a:extLst>
            </p:cNvPr>
            <p:cNvSpPr/>
            <p:nvPr/>
          </p:nvSpPr>
          <p:spPr>
            <a:xfrm rot="9854429" flipH="1">
              <a:off x="5409020" y="5614959"/>
              <a:ext cx="339762" cy="880346"/>
            </a:xfrm>
            <a:custGeom>
              <a:avLst/>
              <a:gdLst>
                <a:gd name="connsiteX0" fmla="*/ 165768 w 331535"/>
                <a:gd name="connsiteY0" fmla="*/ 0 h 855155"/>
                <a:gd name="connsiteX1" fmla="*/ 165768 w 331535"/>
                <a:gd name="connsiteY1" fmla="*/ 0 h 855155"/>
                <a:gd name="connsiteX2" fmla="*/ 331536 w 331535"/>
                <a:gd name="connsiteY2" fmla="*/ 165768 h 855155"/>
                <a:gd name="connsiteX3" fmla="*/ 331535 w 331535"/>
                <a:gd name="connsiteY3" fmla="*/ 855155 h 855155"/>
                <a:gd name="connsiteX4" fmla="*/ 331535 w 331535"/>
                <a:gd name="connsiteY4" fmla="*/ 855155 h 855155"/>
                <a:gd name="connsiteX5" fmla="*/ 0 w 331535"/>
                <a:gd name="connsiteY5" fmla="*/ 855155 h 855155"/>
                <a:gd name="connsiteX6" fmla="*/ 0 w 331535"/>
                <a:gd name="connsiteY6" fmla="*/ 855155 h 855155"/>
                <a:gd name="connsiteX7" fmla="*/ 0 w 331535"/>
                <a:gd name="connsiteY7" fmla="*/ 165768 h 855155"/>
                <a:gd name="connsiteX8" fmla="*/ 165768 w 331535"/>
                <a:gd name="connsiteY8" fmla="*/ 0 h 855155"/>
                <a:gd name="connsiteX0" fmla="*/ 165768 w 331536"/>
                <a:gd name="connsiteY0" fmla="*/ 0 h 887648"/>
                <a:gd name="connsiteX1" fmla="*/ 165768 w 331536"/>
                <a:gd name="connsiteY1" fmla="*/ 0 h 887648"/>
                <a:gd name="connsiteX2" fmla="*/ 331536 w 331536"/>
                <a:gd name="connsiteY2" fmla="*/ 165768 h 887648"/>
                <a:gd name="connsiteX3" fmla="*/ 331535 w 331536"/>
                <a:gd name="connsiteY3" fmla="*/ 855155 h 887648"/>
                <a:gd name="connsiteX4" fmla="*/ 331535 w 331536"/>
                <a:gd name="connsiteY4" fmla="*/ 855155 h 887648"/>
                <a:gd name="connsiteX5" fmla="*/ 0 w 331536"/>
                <a:gd name="connsiteY5" fmla="*/ 855155 h 887648"/>
                <a:gd name="connsiteX6" fmla="*/ 0 w 331536"/>
                <a:gd name="connsiteY6" fmla="*/ 855155 h 887648"/>
                <a:gd name="connsiteX7" fmla="*/ 0 w 331536"/>
                <a:gd name="connsiteY7" fmla="*/ 165768 h 887648"/>
                <a:gd name="connsiteX8" fmla="*/ 165768 w 331536"/>
                <a:gd name="connsiteY8" fmla="*/ 0 h 887648"/>
                <a:gd name="connsiteX0" fmla="*/ 165768 w 331536"/>
                <a:gd name="connsiteY0" fmla="*/ 0 h 855155"/>
                <a:gd name="connsiteX1" fmla="*/ 165768 w 331536"/>
                <a:gd name="connsiteY1" fmla="*/ 0 h 855155"/>
                <a:gd name="connsiteX2" fmla="*/ 331536 w 331536"/>
                <a:gd name="connsiteY2" fmla="*/ 165768 h 855155"/>
                <a:gd name="connsiteX3" fmla="*/ 331535 w 331536"/>
                <a:gd name="connsiteY3" fmla="*/ 855155 h 855155"/>
                <a:gd name="connsiteX4" fmla="*/ 0 w 331536"/>
                <a:gd name="connsiteY4" fmla="*/ 855155 h 855155"/>
                <a:gd name="connsiteX5" fmla="*/ 0 w 331536"/>
                <a:gd name="connsiteY5" fmla="*/ 855155 h 855155"/>
                <a:gd name="connsiteX6" fmla="*/ 0 w 331536"/>
                <a:gd name="connsiteY6" fmla="*/ 165768 h 855155"/>
                <a:gd name="connsiteX7" fmla="*/ 165768 w 331536"/>
                <a:gd name="connsiteY7" fmla="*/ 0 h 855155"/>
                <a:gd name="connsiteX0" fmla="*/ 165768 w 331536"/>
                <a:gd name="connsiteY0" fmla="*/ 0 h 893366"/>
                <a:gd name="connsiteX1" fmla="*/ 165768 w 331536"/>
                <a:gd name="connsiteY1" fmla="*/ 0 h 893366"/>
                <a:gd name="connsiteX2" fmla="*/ 331536 w 331536"/>
                <a:gd name="connsiteY2" fmla="*/ 165768 h 893366"/>
                <a:gd name="connsiteX3" fmla="*/ 331535 w 331536"/>
                <a:gd name="connsiteY3" fmla="*/ 855155 h 893366"/>
                <a:gd name="connsiteX4" fmla="*/ 0 w 331536"/>
                <a:gd name="connsiteY4" fmla="*/ 855155 h 893366"/>
                <a:gd name="connsiteX5" fmla="*/ 0 w 331536"/>
                <a:gd name="connsiteY5" fmla="*/ 855155 h 893366"/>
                <a:gd name="connsiteX6" fmla="*/ 0 w 331536"/>
                <a:gd name="connsiteY6" fmla="*/ 165768 h 893366"/>
                <a:gd name="connsiteX7" fmla="*/ 165768 w 331536"/>
                <a:gd name="connsiteY7" fmla="*/ 0 h 893366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0 w 331536"/>
                <a:gd name="connsiteY5" fmla="*/ 855155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19837"/>
                <a:gd name="connsiteX1" fmla="*/ 165768 w 331536"/>
                <a:gd name="connsiteY1" fmla="*/ 0 h 919837"/>
                <a:gd name="connsiteX2" fmla="*/ 331536 w 331536"/>
                <a:gd name="connsiteY2" fmla="*/ 165768 h 919837"/>
                <a:gd name="connsiteX3" fmla="*/ 331535 w 331536"/>
                <a:gd name="connsiteY3" fmla="*/ 855155 h 919837"/>
                <a:gd name="connsiteX4" fmla="*/ 0 w 331536"/>
                <a:gd name="connsiteY4" fmla="*/ 855155 h 919837"/>
                <a:gd name="connsiteX5" fmla="*/ 20739 w 331536"/>
                <a:gd name="connsiteY5" fmla="*/ 814662 h 919837"/>
                <a:gd name="connsiteX6" fmla="*/ 0 w 331536"/>
                <a:gd name="connsiteY6" fmla="*/ 165768 h 919837"/>
                <a:gd name="connsiteX7" fmla="*/ 165768 w 331536"/>
                <a:gd name="connsiteY7" fmla="*/ 0 h 919837"/>
                <a:gd name="connsiteX0" fmla="*/ 165768 w 331536"/>
                <a:gd name="connsiteY0" fmla="*/ 0 h 920833"/>
                <a:gd name="connsiteX1" fmla="*/ 165768 w 331536"/>
                <a:gd name="connsiteY1" fmla="*/ 0 h 920833"/>
                <a:gd name="connsiteX2" fmla="*/ 331536 w 331536"/>
                <a:gd name="connsiteY2" fmla="*/ 165768 h 920833"/>
                <a:gd name="connsiteX3" fmla="*/ 331535 w 331536"/>
                <a:gd name="connsiteY3" fmla="*/ 855155 h 920833"/>
                <a:gd name="connsiteX4" fmla="*/ 20739 w 331536"/>
                <a:gd name="connsiteY4" fmla="*/ 814662 h 920833"/>
                <a:gd name="connsiteX5" fmla="*/ 0 w 331536"/>
                <a:gd name="connsiteY5" fmla="*/ 165768 h 920833"/>
                <a:gd name="connsiteX6" fmla="*/ 165768 w 331536"/>
                <a:gd name="connsiteY6" fmla="*/ 0 h 920833"/>
                <a:gd name="connsiteX0" fmla="*/ 165768 w 338164"/>
                <a:gd name="connsiteY0" fmla="*/ 0 h 890431"/>
                <a:gd name="connsiteX1" fmla="*/ 165768 w 338164"/>
                <a:gd name="connsiteY1" fmla="*/ 0 h 890431"/>
                <a:gd name="connsiteX2" fmla="*/ 331536 w 338164"/>
                <a:gd name="connsiteY2" fmla="*/ 165768 h 890431"/>
                <a:gd name="connsiteX3" fmla="*/ 307844 w 338164"/>
                <a:gd name="connsiteY3" fmla="*/ 797510 h 890431"/>
                <a:gd name="connsiteX4" fmla="*/ 20739 w 338164"/>
                <a:gd name="connsiteY4" fmla="*/ 814662 h 890431"/>
                <a:gd name="connsiteX5" fmla="*/ 0 w 338164"/>
                <a:gd name="connsiteY5" fmla="*/ 165768 h 890431"/>
                <a:gd name="connsiteX6" fmla="*/ 165768 w 338164"/>
                <a:gd name="connsiteY6" fmla="*/ 0 h 890431"/>
                <a:gd name="connsiteX0" fmla="*/ 165768 w 349189"/>
                <a:gd name="connsiteY0" fmla="*/ 0 h 884951"/>
                <a:gd name="connsiteX1" fmla="*/ 165768 w 349189"/>
                <a:gd name="connsiteY1" fmla="*/ 0 h 884951"/>
                <a:gd name="connsiteX2" fmla="*/ 331536 w 349189"/>
                <a:gd name="connsiteY2" fmla="*/ 165768 h 884951"/>
                <a:gd name="connsiteX3" fmla="*/ 307844 w 349189"/>
                <a:gd name="connsiteY3" fmla="*/ 797510 h 884951"/>
                <a:gd name="connsiteX4" fmla="*/ 20739 w 349189"/>
                <a:gd name="connsiteY4" fmla="*/ 814662 h 884951"/>
                <a:gd name="connsiteX5" fmla="*/ 0 w 349189"/>
                <a:gd name="connsiteY5" fmla="*/ 165768 h 884951"/>
                <a:gd name="connsiteX6" fmla="*/ 165768 w 349189"/>
                <a:gd name="connsiteY6" fmla="*/ 0 h 884951"/>
                <a:gd name="connsiteX0" fmla="*/ 168439 w 351860"/>
                <a:gd name="connsiteY0" fmla="*/ 0 h 861743"/>
                <a:gd name="connsiteX1" fmla="*/ 168439 w 351860"/>
                <a:gd name="connsiteY1" fmla="*/ 0 h 861743"/>
                <a:gd name="connsiteX2" fmla="*/ 334207 w 351860"/>
                <a:gd name="connsiteY2" fmla="*/ 165768 h 861743"/>
                <a:gd name="connsiteX3" fmla="*/ 310515 w 351860"/>
                <a:gd name="connsiteY3" fmla="*/ 797510 h 861743"/>
                <a:gd name="connsiteX4" fmla="*/ 23410 w 351860"/>
                <a:gd name="connsiteY4" fmla="*/ 814662 h 861743"/>
                <a:gd name="connsiteX5" fmla="*/ 2671 w 351860"/>
                <a:gd name="connsiteY5" fmla="*/ 165768 h 861743"/>
                <a:gd name="connsiteX6" fmla="*/ 168439 w 351860"/>
                <a:gd name="connsiteY6" fmla="*/ 0 h 861743"/>
                <a:gd name="connsiteX0" fmla="*/ 165768 w 347308"/>
                <a:gd name="connsiteY0" fmla="*/ 0 h 872826"/>
                <a:gd name="connsiteX1" fmla="*/ 165768 w 347308"/>
                <a:gd name="connsiteY1" fmla="*/ 0 h 872826"/>
                <a:gd name="connsiteX2" fmla="*/ 331536 w 347308"/>
                <a:gd name="connsiteY2" fmla="*/ 165768 h 872826"/>
                <a:gd name="connsiteX3" fmla="*/ 307844 w 347308"/>
                <a:gd name="connsiteY3" fmla="*/ 797510 h 872826"/>
                <a:gd name="connsiteX4" fmla="*/ 42954 w 347308"/>
                <a:gd name="connsiteY4" fmla="*/ 823239 h 872826"/>
                <a:gd name="connsiteX5" fmla="*/ 0 w 347308"/>
                <a:gd name="connsiteY5" fmla="*/ 165768 h 872826"/>
                <a:gd name="connsiteX6" fmla="*/ 165768 w 347308"/>
                <a:gd name="connsiteY6" fmla="*/ 0 h 872826"/>
                <a:gd name="connsiteX0" fmla="*/ 165768 w 342847"/>
                <a:gd name="connsiteY0" fmla="*/ 0 h 850345"/>
                <a:gd name="connsiteX1" fmla="*/ 165768 w 342847"/>
                <a:gd name="connsiteY1" fmla="*/ 0 h 850345"/>
                <a:gd name="connsiteX2" fmla="*/ 331536 w 342847"/>
                <a:gd name="connsiteY2" fmla="*/ 165768 h 850345"/>
                <a:gd name="connsiteX3" fmla="*/ 307844 w 342847"/>
                <a:gd name="connsiteY3" fmla="*/ 797510 h 850345"/>
                <a:gd name="connsiteX4" fmla="*/ 42954 w 342847"/>
                <a:gd name="connsiteY4" fmla="*/ 823239 h 850345"/>
                <a:gd name="connsiteX5" fmla="*/ 0 w 342847"/>
                <a:gd name="connsiteY5" fmla="*/ 165768 h 850345"/>
                <a:gd name="connsiteX6" fmla="*/ 165768 w 342847"/>
                <a:gd name="connsiteY6" fmla="*/ 0 h 850345"/>
                <a:gd name="connsiteX0" fmla="*/ 165768 w 339762"/>
                <a:gd name="connsiteY0" fmla="*/ 0 h 880346"/>
                <a:gd name="connsiteX1" fmla="*/ 165768 w 339762"/>
                <a:gd name="connsiteY1" fmla="*/ 0 h 880346"/>
                <a:gd name="connsiteX2" fmla="*/ 331536 w 339762"/>
                <a:gd name="connsiteY2" fmla="*/ 165768 h 880346"/>
                <a:gd name="connsiteX3" fmla="*/ 296976 w 339762"/>
                <a:gd name="connsiteY3" fmla="*/ 820371 h 880346"/>
                <a:gd name="connsiteX4" fmla="*/ 42954 w 339762"/>
                <a:gd name="connsiteY4" fmla="*/ 823239 h 880346"/>
                <a:gd name="connsiteX5" fmla="*/ 0 w 339762"/>
                <a:gd name="connsiteY5" fmla="*/ 165768 h 880346"/>
                <a:gd name="connsiteX6" fmla="*/ 165768 w 339762"/>
                <a:gd name="connsiteY6" fmla="*/ 0 h 880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9762" h="880346">
                  <a:moveTo>
                    <a:pt x="165768" y="0"/>
                  </a:moveTo>
                  <a:lnTo>
                    <a:pt x="165768" y="0"/>
                  </a:lnTo>
                  <a:cubicBezTo>
                    <a:pt x="257319" y="0"/>
                    <a:pt x="309668" y="29040"/>
                    <a:pt x="331536" y="165768"/>
                  </a:cubicBezTo>
                  <a:cubicBezTo>
                    <a:pt x="353404" y="302497"/>
                    <a:pt x="328159" y="782370"/>
                    <a:pt x="296976" y="820371"/>
                  </a:cubicBezTo>
                  <a:cubicBezTo>
                    <a:pt x="265793" y="858372"/>
                    <a:pt x="92450" y="932339"/>
                    <a:pt x="42954" y="823239"/>
                  </a:cubicBezTo>
                  <a:cubicBezTo>
                    <a:pt x="-6542" y="714139"/>
                    <a:pt x="6913" y="382066"/>
                    <a:pt x="0" y="165768"/>
                  </a:cubicBezTo>
                  <a:cubicBezTo>
                    <a:pt x="0" y="74217"/>
                    <a:pt x="74217" y="0"/>
                    <a:pt x="165768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034A43C1-9A85-4232-B277-403F4F67260C}"/>
              </a:ext>
            </a:extLst>
          </p:cNvPr>
          <p:cNvGrpSpPr/>
          <p:nvPr/>
        </p:nvGrpSpPr>
        <p:grpSpPr>
          <a:xfrm>
            <a:off x="1389378" y="3773166"/>
            <a:ext cx="1924259" cy="2722781"/>
            <a:chOff x="1389378" y="3773166"/>
            <a:chExt cx="1924259" cy="2722781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109D2723-9C6B-4639-A04F-FB2B74E790F6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BB8B1418-FAB1-48FA-808C-556F1A1CCC9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BFADA2B-7069-415C-AD02-16A88B7212E3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945B701D-F233-4E31-B267-84C1F1FA86CF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9C705230-52D4-4380-AAC6-52D719445A87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D7625E3-8870-41D0-B4BE-51F9B03F5047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F9C96687-B6C6-42EC-A41E-13AA215554C1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0D06E7BB-806F-4F1E-AD6A-7AB808DBFFA6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28" name="円/楕円 473">
                  <a:extLst>
                    <a:ext uri="{FF2B5EF4-FFF2-40B4-BE49-F238E27FC236}">
                      <a16:creationId xmlns:a16="http://schemas.microsoft.com/office/drawing/2014/main" id="{A84AF936-A012-49C3-9143-3ACB69293B45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B3B7589A-58CD-4C9A-9BEE-5D04CC9B18FC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A759D858-A418-49EF-B03F-FDDD04A4E16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9" name="円/楕円 125">
                      <a:extLst>
                        <a:ext uri="{FF2B5EF4-FFF2-40B4-BE49-F238E27FC236}">
                          <a16:creationId xmlns:a16="http://schemas.microsoft.com/office/drawing/2014/main" id="{00830B4D-E4F8-449B-8F2D-924A2E0F69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0" name="円/楕円 126">
                      <a:extLst>
                        <a:ext uri="{FF2B5EF4-FFF2-40B4-BE49-F238E27FC236}">
                          <a16:creationId xmlns:a16="http://schemas.microsoft.com/office/drawing/2014/main" id="{5CC165B7-1FDC-46AE-BC1D-AC3296C7C5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604FB029-161D-47FD-A24B-D0A21656A79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7" name="円/楕円 123">
                      <a:extLst>
                        <a:ext uri="{FF2B5EF4-FFF2-40B4-BE49-F238E27FC236}">
                          <a16:creationId xmlns:a16="http://schemas.microsoft.com/office/drawing/2014/main" id="{DBFE2F98-57F5-40AA-82F2-0C2A19A10D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8" name="円/楕円 124">
                      <a:extLst>
                        <a:ext uri="{FF2B5EF4-FFF2-40B4-BE49-F238E27FC236}">
                          <a16:creationId xmlns:a16="http://schemas.microsoft.com/office/drawing/2014/main" id="{8021E303-F364-4D0D-A4B3-41A7B7E93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122">
                    <a:extLst>
                      <a:ext uri="{FF2B5EF4-FFF2-40B4-BE49-F238E27FC236}">
                        <a16:creationId xmlns:a16="http://schemas.microsoft.com/office/drawing/2014/main" id="{E83BE71F-A94A-4C4D-9B13-4AA6CCDE5EC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3BAB381D-E249-4720-9A26-7A6645FE3D7B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1EFC5F9C-CF3B-42B7-AA74-1B0B1278DA13}"/>
                    </a:ext>
                  </a:extLst>
                </p:cNvPr>
                <p:cNvSpPr/>
                <p:nvPr/>
              </p:nvSpPr>
              <p:spPr>
                <a:xfrm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A7BF32F9-9CE7-410B-AB0A-457BFCB80186}"/>
                    </a:ext>
                  </a:extLst>
                </p:cNvPr>
                <p:cNvSpPr/>
                <p:nvPr/>
              </p:nvSpPr>
              <p:spPr>
                <a:xfrm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円/楕円 27">
                  <a:extLst>
                    <a:ext uri="{FF2B5EF4-FFF2-40B4-BE49-F238E27FC236}">
                      <a16:creationId xmlns:a16="http://schemas.microsoft.com/office/drawing/2014/main" id="{8E0B50E1-2994-4084-B20D-8AC1E342B840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円/楕円 27">
                  <a:extLst>
                    <a:ext uri="{FF2B5EF4-FFF2-40B4-BE49-F238E27FC236}">
                      <a16:creationId xmlns:a16="http://schemas.microsoft.com/office/drawing/2014/main" id="{CD7A7199-F3C9-40E9-A9DB-57637768F783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084F25DB-6B74-484E-A878-CE45C19479E7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2" name="円/楕円 27">
                    <a:extLst>
                      <a:ext uri="{FF2B5EF4-FFF2-40B4-BE49-F238E27FC236}">
                        <a16:creationId xmlns:a16="http://schemas.microsoft.com/office/drawing/2014/main" id="{D162C494-DEC6-471A-AC02-E073DD5600D7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3" name="円/楕円 27">
                    <a:extLst>
                      <a:ext uri="{FF2B5EF4-FFF2-40B4-BE49-F238E27FC236}">
                        <a16:creationId xmlns:a16="http://schemas.microsoft.com/office/drawing/2014/main" id="{1CA837CA-73CD-49C0-A17E-0887B5D40B7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6" name="円/楕円 112">
                  <a:extLst>
                    <a:ext uri="{FF2B5EF4-FFF2-40B4-BE49-F238E27FC236}">
                      <a16:creationId xmlns:a16="http://schemas.microsoft.com/office/drawing/2014/main" id="{6CCBC01D-415D-4FBE-965B-96354EF3026E}"/>
                    </a:ext>
                  </a:extLst>
                </p:cNvPr>
                <p:cNvSpPr/>
                <p:nvPr/>
              </p:nvSpPr>
              <p:spPr>
                <a:xfrm>
                  <a:off x="1147049" y="428012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56B5D5DA-71B7-47B0-A3F3-E423A8D0AAE8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40" name="円/楕円 27">
                    <a:extLst>
                      <a:ext uri="{FF2B5EF4-FFF2-40B4-BE49-F238E27FC236}">
                        <a16:creationId xmlns:a16="http://schemas.microsoft.com/office/drawing/2014/main" id="{877E2ECD-36A5-4D2F-AAE2-22B7FE059FBE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1" name="円/楕円 27">
                    <a:extLst>
                      <a:ext uri="{FF2B5EF4-FFF2-40B4-BE49-F238E27FC236}">
                        <a16:creationId xmlns:a16="http://schemas.microsoft.com/office/drawing/2014/main" id="{8634FBD0-AB74-4123-B806-0173A13D0952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8" name="円/楕円 114">
                  <a:extLst>
                    <a:ext uri="{FF2B5EF4-FFF2-40B4-BE49-F238E27FC236}">
                      <a16:creationId xmlns:a16="http://schemas.microsoft.com/office/drawing/2014/main" id="{0D45B2D6-87DA-4D64-A739-3A4DA98A23E7}"/>
                    </a:ext>
                  </a:extLst>
                </p:cNvPr>
                <p:cNvSpPr/>
                <p:nvPr/>
              </p:nvSpPr>
              <p:spPr>
                <a:xfrm>
                  <a:off x="1470899" y="428012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64">
                  <a:extLst>
                    <a:ext uri="{FF2B5EF4-FFF2-40B4-BE49-F238E27FC236}">
                      <a16:creationId xmlns:a16="http://schemas.microsoft.com/office/drawing/2014/main" id="{A823BEC0-F7B8-4332-BD0A-E594D4E433B7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7F35E55-9755-46EA-887C-84DD9E581B79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C20FF2CB-CC72-498F-A579-696C1FEB0D2E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5" name="楕円 22">
              <a:extLst>
                <a:ext uri="{FF2B5EF4-FFF2-40B4-BE49-F238E27FC236}">
                  <a16:creationId xmlns:a16="http://schemas.microsoft.com/office/drawing/2014/main" id="{592DBAC6-033D-4296-B50D-810F67D2F708}"/>
                </a:ext>
              </a:extLst>
            </p:cNvPr>
            <p:cNvSpPr/>
            <p:nvPr/>
          </p:nvSpPr>
          <p:spPr>
            <a:xfrm>
              <a:off x="2285809" y="44109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992851CE-C534-41CC-88D6-74791A4B7AAC}"/>
                </a:ext>
              </a:extLst>
            </p:cNvPr>
            <p:cNvSpPr/>
            <p:nvPr/>
          </p:nvSpPr>
          <p:spPr>
            <a:xfrm>
              <a:off x="2024534" y="425596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4359D3C-75A4-4FBC-9862-FF85DD8F51C7}"/>
                </a:ext>
              </a:extLst>
            </p:cNvPr>
            <p:cNvGrpSpPr/>
            <p:nvPr/>
          </p:nvGrpSpPr>
          <p:grpSpPr>
            <a:xfrm>
              <a:off x="2124491" y="5143252"/>
              <a:ext cx="645344" cy="565059"/>
              <a:chOff x="1876679" y="2244827"/>
              <a:chExt cx="645344" cy="565059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81366147-1A08-4EE1-9240-2B5D95F3A8FC}"/>
                  </a:ext>
                </a:extLst>
              </p:cNvPr>
              <p:cNvSpPr/>
              <p:nvPr/>
            </p:nvSpPr>
            <p:spPr>
              <a:xfrm rot="7934737">
                <a:off x="1945864" y="2285224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5E921E8-9713-4CE0-B85B-711524CB1837}"/>
                  </a:ext>
                </a:extLst>
              </p:cNvPr>
              <p:cNvSpPr/>
              <p:nvPr/>
            </p:nvSpPr>
            <p:spPr>
              <a:xfrm rot="10014714">
                <a:off x="2095334" y="2244827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60AE11A5-3B63-46D4-80D4-D4DBA9092C42}"/>
                  </a:ext>
                </a:extLst>
              </p:cNvPr>
              <p:cNvSpPr/>
              <p:nvPr/>
            </p:nvSpPr>
            <p:spPr>
              <a:xfrm>
                <a:off x="2026919" y="2521923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8" name="片側の 2 つの角を丸めた四角形 92">
              <a:extLst>
                <a:ext uri="{FF2B5EF4-FFF2-40B4-BE49-F238E27FC236}">
                  <a16:creationId xmlns:a16="http://schemas.microsoft.com/office/drawing/2014/main" id="{7EDC0D1E-F2C7-4C83-8607-02E7F57152E9}"/>
                </a:ext>
              </a:extLst>
            </p:cNvPr>
            <p:cNvSpPr/>
            <p:nvPr/>
          </p:nvSpPr>
          <p:spPr>
            <a:xfrm rot="9854429" flipH="1">
              <a:off x="2495883" y="5640792"/>
              <a:ext cx="331535" cy="8551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pptxb01_汗を手で拭う女性のイラスト</dc:title>
  <dc:subject>pptxb01_汗を手で拭う女性のイラスト</dc:subject>
  <dc:creator>でじけろお</dc:creator>
  <cp:revision>1</cp:revision>
  <dcterms:created xsi:type="dcterms:W3CDTF">2018-05-20T00:31:01Z</dcterms:created>
  <dcterms:modified xsi:type="dcterms:W3CDTF">2019-08-05T06:51:59Z</dcterms:modified>
  <cp:version>1</cp:version>
</cp:coreProperties>
</file>